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sldIdLst>
    <p:sldId id="260" r:id="rId5"/>
    <p:sldId id="258" r:id="rId6"/>
    <p:sldId id="289" r:id="rId7"/>
    <p:sldId id="290" r:id="rId8"/>
    <p:sldId id="291" r:id="rId9"/>
    <p:sldId id="292" r:id="rId10"/>
    <p:sldId id="293" r:id="rId11"/>
    <p:sldId id="294" r:id="rId12"/>
    <p:sldId id="295" r:id="rId13"/>
    <p:sldId id="297" r:id="rId14"/>
    <p:sldId id="298" r:id="rId15"/>
    <p:sldId id="299" r:id="rId16"/>
    <p:sldId id="300" r:id="rId17"/>
    <p:sldId id="301" r:id="rId18"/>
    <p:sldId id="302" r:id="rId19"/>
    <p:sldId id="303" r:id="rId20"/>
    <p:sldId id="304" r:id="rId21"/>
    <p:sldId id="305" r:id="rId22"/>
    <p:sldId id="306" r:id="rId23"/>
    <p:sldId id="307" r:id="rId24"/>
    <p:sldId id="308" r:id="rId25"/>
    <p:sldId id="309" r:id="rId26"/>
    <p:sldId id="310" r:id="rId27"/>
    <p:sldId id="311" r:id="rId28"/>
    <p:sldId id="312" r:id="rId29"/>
    <p:sldId id="313" r:id="rId30"/>
    <p:sldId id="314" r:id="rId31"/>
    <p:sldId id="315" r:id="rId32"/>
    <p:sldId id="316" r:id="rId33"/>
    <p:sldId id="317" r:id="rId34"/>
  </p:sldIdLst>
  <p:sldSz cx="9144000" cy="6858000" type="screen4x3"/>
  <p:notesSz cx="6888163" cy="10018713"/>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96"/>
    <a:srgbClr val="009FF0"/>
    <a:srgbClr val="004AA5"/>
    <a:srgbClr val="005AA0"/>
    <a:srgbClr val="013680"/>
    <a:srgbClr val="82C8FF"/>
    <a:srgbClr val="64C8FF"/>
    <a:srgbClr val="004676"/>
    <a:srgbClr val="0092D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08" autoAdjust="0"/>
    <p:restoredTop sz="94639" autoAdjust="0"/>
  </p:normalViewPr>
  <p:slideViewPr>
    <p:cSldViewPr snapToGrid="0" snapToObjects="1">
      <p:cViewPr varScale="1">
        <p:scale>
          <a:sx n="151" d="100"/>
          <a:sy n="151" d="100"/>
        </p:scale>
        <p:origin x="4632" y="1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84871" cy="500936"/>
          </a:xfrm>
          <a:prstGeom prst="rect">
            <a:avLst/>
          </a:prstGeom>
        </p:spPr>
        <p:txBody>
          <a:bodyPr vert="horz" lIns="96606" tIns="48303" rIns="96606" bIns="48303" rtlCol="0"/>
          <a:lstStyle>
            <a:lvl1pPr algn="l">
              <a:defRPr sz="1300"/>
            </a:lvl1pPr>
          </a:lstStyle>
          <a:p>
            <a:endParaRPr lang="de-DE"/>
          </a:p>
        </p:txBody>
      </p:sp>
      <p:sp>
        <p:nvSpPr>
          <p:cNvPr id="3" name="Datumsplatzhalter 2"/>
          <p:cNvSpPr>
            <a:spLocks noGrp="1"/>
          </p:cNvSpPr>
          <p:nvPr>
            <p:ph type="dt" idx="1"/>
          </p:nvPr>
        </p:nvSpPr>
        <p:spPr>
          <a:xfrm>
            <a:off x="3901698" y="0"/>
            <a:ext cx="2984871" cy="500936"/>
          </a:xfrm>
          <a:prstGeom prst="rect">
            <a:avLst/>
          </a:prstGeom>
        </p:spPr>
        <p:txBody>
          <a:bodyPr vert="horz" lIns="96606" tIns="48303" rIns="96606" bIns="48303" rtlCol="0"/>
          <a:lstStyle>
            <a:lvl1pPr algn="r">
              <a:defRPr sz="1300"/>
            </a:lvl1pPr>
          </a:lstStyle>
          <a:p>
            <a:fld id="{DD7B1387-B9A1-C94F-A495-D6B7B9815F8F}" type="datetimeFigureOut">
              <a:rPr lang="de-DE" smtClean="0"/>
              <a:t>26.08.2025</a:t>
            </a:fld>
            <a:endParaRPr lang="de-DE"/>
          </a:p>
        </p:txBody>
      </p:sp>
      <p:sp>
        <p:nvSpPr>
          <p:cNvPr id="4" name="Folienbildplatzhalter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06" tIns="48303" rIns="96606" bIns="48303" rtlCol="0" anchor="ctr"/>
          <a:lstStyle/>
          <a:p>
            <a:endParaRPr lang="de-DE"/>
          </a:p>
        </p:txBody>
      </p:sp>
      <p:sp>
        <p:nvSpPr>
          <p:cNvPr id="5" name="Notizenplatzhalter 4"/>
          <p:cNvSpPr>
            <a:spLocks noGrp="1"/>
          </p:cNvSpPr>
          <p:nvPr>
            <p:ph type="body" sz="quarter" idx="3"/>
          </p:nvPr>
        </p:nvSpPr>
        <p:spPr>
          <a:xfrm>
            <a:off x="688817" y="4758889"/>
            <a:ext cx="5510530" cy="4508421"/>
          </a:xfrm>
          <a:prstGeom prst="rect">
            <a:avLst/>
          </a:prstGeom>
        </p:spPr>
        <p:txBody>
          <a:bodyPr vert="horz" lIns="96606" tIns="48303" rIns="96606" bIns="48303"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516038"/>
            <a:ext cx="2984871" cy="500936"/>
          </a:xfrm>
          <a:prstGeom prst="rect">
            <a:avLst/>
          </a:prstGeom>
        </p:spPr>
        <p:txBody>
          <a:bodyPr vert="horz" lIns="96606" tIns="48303" rIns="96606" bIns="48303" rtlCol="0" anchor="b"/>
          <a:lstStyle>
            <a:lvl1pPr algn="l">
              <a:defRPr sz="1300"/>
            </a:lvl1pPr>
          </a:lstStyle>
          <a:p>
            <a:endParaRPr lang="de-DE"/>
          </a:p>
        </p:txBody>
      </p:sp>
      <p:sp>
        <p:nvSpPr>
          <p:cNvPr id="7" name="Foliennummernplatzhalter 6"/>
          <p:cNvSpPr>
            <a:spLocks noGrp="1"/>
          </p:cNvSpPr>
          <p:nvPr>
            <p:ph type="sldNum" sz="quarter" idx="5"/>
          </p:nvPr>
        </p:nvSpPr>
        <p:spPr>
          <a:xfrm>
            <a:off x="3901698" y="9516038"/>
            <a:ext cx="2984871" cy="500936"/>
          </a:xfrm>
          <a:prstGeom prst="rect">
            <a:avLst/>
          </a:prstGeom>
        </p:spPr>
        <p:txBody>
          <a:bodyPr vert="horz" lIns="96606" tIns="48303" rIns="96606" bIns="48303" rtlCol="0" anchor="b"/>
          <a:lstStyle>
            <a:lvl1pPr algn="r">
              <a:defRPr sz="1300"/>
            </a:lvl1pPr>
          </a:lstStyle>
          <a:p>
            <a:fld id="{AAB1A3B2-06F6-5546-B083-6F9B2253BC33}" type="slidenum">
              <a:rPr lang="de-DE" smtClean="0"/>
              <a:t>‹Nr.›</a:t>
            </a:fld>
            <a:endParaRPr lang="de-DE"/>
          </a:p>
        </p:txBody>
      </p:sp>
    </p:spTree>
    <p:extLst>
      <p:ext uri="{BB962C8B-B14F-4D97-AF65-F5344CB8AC3E}">
        <p14:creationId xmlns:p14="http://schemas.microsoft.com/office/powerpoint/2010/main" val="42435922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pic>
        <p:nvPicPr>
          <p:cNvPr id="8" name="Bild 7"/>
          <p:cNvPicPr>
            <a:picLocks noChangeAspect="1"/>
          </p:cNvPicPr>
          <p:nvPr userDrawn="1"/>
        </p:nvPicPr>
        <p:blipFill>
          <a:blip r:embed="rId2"/>
          <a:stretch>
            <a:fillRect/>
          </a:stretch>
        </p:blipFill>
        <p:spPr>
          <a:xfrm>
            <a:off x="-1" y="0"/>
            <a:ext cx="9156701" cy="6858000"/>
          </a:xfrm>
          <a:prstGeom prst="rect">
            <a:avLst/>
          </a:prstGeom>
        </p:spPr>
      </p:pic>
      <p:sp>
        <p:nvSpPr>
          <p:cNvPr id="4" name="Textplatzhalter 27"/>
          <p:cNvSpPr>
            <a:spLocks noGrp="1"/>
          </p:cNvSpPr>
          <p:nvPr>
            <p:ph type="body" sz="quarter" idx="12" hasCustomPrompt="1"/>
          </p:nvPr>
        </p:nvSpPr>
        <p:spPr>
          <a:xfrm>
            <a:off x="-1" y="534276"/>
            <a:ext cx="3810002" cy="857500"/>
          </a:xfrm>
          <a:ln>
            <a:noFill/>
          </a:ln>
        </p:spPr>
        <p:txBody>
          <a:bodyPr wrap="square">
            <a:spAutoFit/>
          </a:bodyPr>
          <a:lstStyle>
            <a:lvl1pPr marL="504000" indent="0">
              <a:lnSpc>
                <a:spcPts val="2000"/>
              </a:lnSpc>
              <a:buNone/>
              <a:defRPr sz="1500" b="0" i="0" kern="1200" spc="0" baseline="0">
                <a:ln>
                  <a:noFill/>
                </a:ln>
                <a:solidFill>
                  <a:schemeClr val="bg1"/>
                </a:solidFill>
                <a:latin typeface="Arial"/>
              </a:defRPr>
            </a:lvl1pPr>
          </a:lstStyle>
          <a:p>
            <a:pPr lvl="0"/>
            <a:r>
              <a:rPr lang="de-DE" dirty="0"/>
              <a:t>Hier kann eine dreizeilige </a:t>
            </a:r>
            <a:r>
              <a:rPr lang="de-DE" dirty="0" err="1"/>
              <a:t>Overline</a:t>
            </a:r>
            <a:r>
              <a:rPr lang="de-DE" dirty="0"/>
              <a:t> für die aktuelle Folie stehen. Sie kann aber auch entfallen.</a:t>
            </a:r>
          </a:p>
        </p:txBody>
      </p:sp>
      <p:sp>
        <p:nvSpPr>
          <p:cNvPr id="5" name="Textplatzhalter 27"/>
          <p:cNvSpPr>
            <a:spLocks noGrp="1"/>
          </p:cNvSpPr>
          <p:nvPr>
            <p:ph type="body" sz="quarter" idx="14" hasCustomPrompt="1"/>
          </p:nvPr>
        </p:nvSpPr>
        <p:spPr>
          <a:xfrm>
            <a:off x="-1" y="2117286"/>
            <a:ext cx="5400000" cy="901101"/>
          </a:xfrm>
          <a:ln>
            <a:noFill/>
          </a:ln>
        </p:spPr>
        <p:txBody>
          <a:bodyPr wrap="square">
            <a:noAutofit/>
          </a:bodyPr>
          <a:lstStyle>
            <a:lvl1pPr marL="504000" indent="0">
              <a:lnSpc>
                <a:spcPts val="3120"/>
              </a:lnSpc>
              <a:buNone/>
              <a:defRPr sz="3000" b="0" i="0" kern="1200" baseline="0">
                <a:ln>
                  <a:noFill/>
                </a:ln>
                <a:solidFill>
                  <a:schemeClr val="bg1"/>
                </a:solidFill>
                <a:latin typeface="Arial"/>
                <a:cs typeface="Frutiger LT Std 65 Bold"/>
              </a:defRPr>
            </a:lvl1pPr>
          </a:lstStyle>
          <a:p>
            <a:pPr lvl="0"/>
            <a:r>
              <a:rPr lang="de-DE" dirty="0"/>
              <a:t>Hier steht ein zweizeiliger Titel der Präsentation</a:t>
            </a:r>
          </a:p>
        </p:txBody>
      </p:sp>
      <p:sp>
        <p:nvSpPr>
          <p:cNvPr id="6" name="Textplatzhalter 27" descr="Hier steht immer eine mehrzeilige&#10;Subline, die auch aus drei Zeilen&#10;bestehen darf.&#10;"/>
          <p:cNvSpPr>
            <a:spLocks noGrp="1" noChangeAspect="1"/>
          </p:cNvSpPr>
          <p:nvPr>
            <p:ph type="body" sz="quarter" idx="13" hasCustomPrompt="1"/>
          </p:nvPr>
        </p:nvSpPr>
        <p:spPr>
          <a:xfrm>
            <a:off x="-1" y="3116088"/>
            <a:ext cx="4141177" cy="1440000"/>
          </a:xfrm>
          <a:ln>
            <a:noFill/>
          </a:ln>
        </p:spPr>
        <p:txBody>
          <a:bodyPr wrap="square">
            <a:noAutofit/>
          </a:bodyPr>
          <a:lstStyle>
            <a:lvl1pPr marL="504000" indent="0">
              <a:lnSpc>
                <a:spcPts val="2020"/>
              </a:lnSpc>
              <a:buNone/>
              <a:defRPr sz="1800" b="0" i="0" kern="1200" baseline="0">
                <a:ln>
                  <a:noFill/>
                </a:ln>
                <a:solidFill>
                  <a:schemeClr val="bg1"/>
                </a:solidFill>
                <a:latin typeface="Arial"/>
              </a:defRPr>
            </a:lvl1pPr>
          </a:lstStyle>
          <a:p>
            <a:pPr lvl="0"/>
            <a:r>
              <a:rPr lang="de-DE" dirty="0"/>
              <a:t>Hier steht immer eine mehrzeilige </a:t>
            </a:r>
            <a:r>
              <a:rPr lang="de-DE" dirty="0" err="1"/>
              <a:t>Subline</a:t>
            </a:r>
            <a:r>
              <a:rPr lang="de-DE" dirty="0"/>
              <a:t>, die auch aus drei Zeilen bestehen darf.</a:t>
            </a:r>
          </a:p>
        </p:txBody>
      </p:sp>
      <p:sp>
        <p:nvSpPr>
          <p:cNvPr id="7" name="Textplatzhalter 27"/>
          <p:cNvSpPr>
            <a:spLocks noGrp="1"/>
          </p:cNvSpPr>
          <p:nvPr>
            <p:ph type="body" sz="quarter" idx="10" hasCustomPrompt="1"/>
          </p:nvPr>
        </p:nvSpPr>
        <p:spPr>
          <a:xfrm>
            <a:off x="0" y="5726045"/>
            <a:ext cx="2119923" cy="605721"/>
          </a:xfrm>
          <a:ln>
            <a:noFill/>
          </a:ln>
        </p:spPr>
        <p:txBody>
          <a:bodyPr wrap="square">
            <a:spAutoFit/>
          </a:bodyPr>
          <a:lstStyle>
            <a:lvl1pPr marL="504000" indent="0">
              <a:lnSpc>
                <a:spcPts val="2020"/>
              </a:lnSpc>
              <a:buNone/>
              <a:defRPr sz="1500" b="0" i="0" kern="1200" baseline="0">
                <a:ln>
                  <a:noFill/>
                </a:ln>
                <a:solidFill>
                  <a:schemeClr val="bg1"/>
                </a:solidFill>
                <a:latin typeface="Arial"/>
              </a:defRPr>
            </a:lvl1pPr>
          </a:lstStyle>
          <a:p>
            <a:pPr lvl="0"/>
            <a:r>
              <a:rPr lang="de-DE" dirty="0"/>
              <a:t>Datum, Ortsangabe</a:t>
            </a:r>
          </a:p>
        </p:txBody>
      </p:sp>
    </p:spTree>
    <p:extLst>
      <p:ext uri="{BB962C8B-B14F-4D97-AF65-F5344CB8AC3E}">
        <p14:creationId xmlns:p14="http://schemas.microsoft.com/office/powerpoint/2010/main" val="125723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gleich">
    <p:bg>
      <p:bgRef idx="1001">
        <a:schemeClr val="bg1"/>
      </p:bgRef>
    </p:bg>
    <p:spTree>
      <p:nvGrpSpPr>
        <p:cNvPr id="1" name=""/>
        <p:cNvGrpSpPr/>
        <p:nvPr/>
      </p:nvGrpSpPr>
      <p:grpSpPr>
        <a:xfrm>
          <a:off x="0" y="0"/>
          <a:ext cx="0" cy="0"/>
          <a:chOff x="0" y="0"/>
          <a:chExt cx="0" cy="0"/>
        </a:xfrm>
      </p:grpSpPr>
      <p:pic>
        <p:nvPicPr>
          <p:cNvPr id="10" name="Bild 9"/>
          <p:cNvPicPr>
            <a:picLocks noChangeAspect="1"/>
          </p:cNvPicPr>
          <p:nvPr userDrawn="1"/>
        </p:nvPicPr>
        <p:blipFill>
          <a:blip r:embed="rId2"/>
          <a:stretch>
            <a:fillRect/>
          </a:stretch>
        </p:blipFill>
        <p:spPr>
          <a:xfrm>
            <a:off x="-1" y="0"/>
            <a:ext cx="9156701" cy="6858000"/>
          </a:xfrm>
          <a:prstGeom prst="rect">
            <a:avLst/>
          </a:prstGeom>
        </p:spPr>
      </p:pic>
      <p:sp>
        <p:nvSpPr>
          <p:cNvPr id="28" name="Textplatzhalter 27"/>
          <p:cNvSpPr>
            <a:spLocks noGrp="1"/>
          </p:cNvSpPr>
          <p:nvPr>
            <p:ph type="body" sz="quarter" idx="10" hasCustomPrompt="1"/>
          </p:nvPr>
        </p:nvSpPr>
        <p:spPr>
          <a:xfrm>
            <a:off x="0" y="4797968"/>
            <a:ext cx="2119923" cy="605721"/>
          </a:xfrm>
          <a:ln>
            <a:noFill/>
          </a:ln>
        </p:spPr>
        <p:txBody>
          <a:bodyPr wrap="square">
            <a:spAutoFit/>
          </a:bodyPr>
          <a:lstStyle>
            <a:lvl1pPr marL="504000" indent="0">
              <a:lnSpc>
                <a:spcPts val="2020"/>
              </a:lnSpc>
              <a:buNone/>
              <a:defRPr sz="1500" b="0" i="0" kern="1200" baseline="0">
                <a:ln>
                  <a:noFill/>
                </a:ln>
                <a:solidFill>
                  <a:schemeClr val="bg1"/>
                </a:solidFill>
                <a:latin typeface="Arial"/>
              </a:defRPr>
            </a:lvl1pPr>
          </a:lstStyle>
          <a:p>
            <a:pPr lvl="0"/>
            <a:r>
              <a:rPr lang="de-DE" dirty="0"/>
              <a:t>Datum, Ortsangabe</a:t>
            </a:r>
          </a:p>
        </p:txBody>
      </p:sp>
      <p:sp>
        <p:nvSpPr>
          <p:cNvPr id="8" name="Textplatzhalter 27" descr="Hier steht immer eine mehrzeilige&#10;Subline, die auch aus drei Zeilen&#10;bestehen darf.&#10;"/>
          <p:cNvSpPr>
            <a:spLocks noGrp="1" noChangeAspect="1"/>
          </p:cNvSpPr>
          <p:nvPr>
            <p:ph type="body" sz="quarter" idx="13" hasCustomPrompt="1"/>
          </p:nvPr>
        </p:nvSpPr>
        <p:spPr>
          <a:xfrm>
            <a:off x="-1" y="2823018"/>
            <a:ext cx="4141177" cy="1440000"/>
          </a:xfrm>
          <a:ln>
            <a:noFill/>
          </a:ln>
        </p:spPr>
        <p:txBody>
          <a:bodyPr wrap="square">
            <a:noAutofit/>
          </a:bodyPr>
          <a:lstStyle>
            <a:lvl1pPr marL="504000" indent="0">
              <a:lnSpc>
                <a:spcPts val="2020"/>
              </a:lnSpc>
              <a:buNone/>
              <a:defRPr sz="1800" b="0" i="0" kern="1200" baseline="0">
                <a:ln>
                  <a:noFill/>
                </a:ln>
                <a:solidFill>
                  <a:schemeClr val="bg1"/>
                </a:solidFill>
                <a:latin typeface="Arial"/>
              </a:defRPr>
            </a:lvl1pPr>
          </a:lstStyle>
          <a:p>
            <a:pPr lvl="0"/>
            <a:r>
              <a:rPr lang="de-DE" dirty="0"/>
              <a:t>Hier steht immer eine mehrzeilige </a:t>
            </a:r>
            <a:r>
              <a:rPr lang="de-DE" dirty="0" err="1"/>
              <a:t>Subline</a:t>
            </a:r>
            <a:r>
              <a:rPr lang="de-DE" dirty="0"/>
              <a:t>, die auch aus drei Zeilen bestehen darf.</a:t>
            </a:r>
          </a:p>
        </p:txBody>
      </p:sp>
      <p:sp>
        <p:nvSpPr>
          <p:cNvPr id="9" name="Textplatzhalter 27"/>
          <p:cNvSpPr>
            <a:spLocks noGrp="1"/>
          </p:cNvSpPr>
          <p:nvPr>
            <p:ph type="body" sz="quarter" idx="14" hasCustomPrompt="1"/>
          </p:nvPr>
        </p:nvSpPr>
        <p:spPr>
          <a:xfrm>
            <a:off x="-1" y="1824216"/>
            <a:ext cx="5400000" cy="901101"/>
          </a:xfrm>
          <a:ln>
            <a:noFill/>
          </a:ln>
        </p:spPr>
        <p:txBody>
          <a:bodyPr wrap="square">
            <a:noAutofit/>
          </a:bodyPr>
          <a:lstStyle>
            <a:lvl1pPr marL="504000" indent="0">
              <a:lnSpc>
                <a:spcPts val="3120"/>
              </a:lnSpc>
              <a:buNone/>
              <a:defRPr sz="3000" b="0" i="0" kern="1200" baseline="0">
                <a:ln>
                  <a:noFill/>
                </a:ln>
                <a:solidFill>
                  <a:schemeClr val="bg1"/>
                </a:solidFill>
                <a:latin typeface="Arial"/>
                <a:cs typeface="Frutiger LT Std 65 Bold"/>
              </a:defRPr>
            </a:lvl1pPr>
          </a:lstStyle>
          <a:p>
            <a:pPr lvl="0"/>
            <a:r>
              <a:rPr lang="de-DE" dirty="0"/>
              <a:t>Hier steht ein zweizeiliger Titel der Präsentation</a:t>
            </a:r>
          </a:p>
        </p:txBody>
      </p:sp>
      <p:sp>
        <p:nvSpPr>
          <p:cNvPr id="11" name="Textplatzhalter 27"/>
          <p:cNvSpPr>
            <a:spLocks noGrp="1"/>
          </p:cNvSpPr>
          <p:nvPr>
            <p:ph type="body" sz="quarter" idx="12" hasCustomPrompt="1"/>
          </p:nvPr>
        </p:nvSpPr>
        <p:spPr>
          <a:xfrm>
            <a:off x="-2" y="534276"/>
            <a:ext cx="3819771" cy="857500"/>
          </a:xfrm>
          <a:ln>
            <a:noFill/>
          </a:ln>
        </p:spPr>
        <p:txBody>
          <a:bodyPr wrap="square">
            <a:spAutoFit/>
          </a:bodyPr>
          <a:lstStyle>
            <a:lvl1pPr marL="504000" indent="0">
              <a:lnSpc>
                <a:spcPts val="2000"/>
              </a:lnSpc>
              <a:buNone/>
              <a:defRPr sz="1500" b="0" i="0" kern="1200" spc="0" baseline="0">
                <a:ln>
                  <a:noFill/>
                </a:ln>
                <a:solidFill>
                  <a:schemeClr val="bg1"/>
                </a:solidFill>
                <a:latin typeface="Arial"/>
              </a:defRPr>
            </a:lvl1pPr>
          </a:lstStyle>
          <a:p>
            <a:pPr lvl="0"/>
            <a:r>
              <a:rPr lang="de-DE" dirty="0"/>
              <a:t>Hier kann eine dreizeilige </a:t>
            </a:r>
            <a:r>
              <a:rPr lang="de-DE" dirty="0" err="1"/>
              <a:t>Overline</a:t>
            </a:r>
            <a:r>
              <a:rPr lang="de-DE" dirty="0"/>
              <a:t> für die aktuelle Folie stehen. Sie kann aber auch entfallen.</a:t>
            </a:r>
          </a:p>
        </p:txBody>
      </p:sp>
    </p:spTree>
    <p:extLst>
      <p:ext uri="{BB962C8B-B14F-4D97-AF65-F5344CB8AC3E}">
        <p14:creationId xmlns:p14="http://schemas.microsoft.com/office/powerpoint/2010/main" val="266048332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9" name="Bild 8"/>
          <p:cNvPicPr>
            <a:picLocks noChangeAspect="1"/>
          </p:cNvPicPr>
          <p:nvPr userDrawn="1"/>
        </p:nvPicPr>
        <p:blipFill>
          <a:blip r:embed="rId2"/>
          <a:stretch>
            <a:fillRect/>
          </a:stretch>
        </p:blipFill>
        <p:spPr>
          <a:xfrm>
            <a:off x="7057728" y="5735518"/>
            <a:ext cx="1651000" cy="698500"/>
          </a:xfrm>
          <a:prstGeom prst="rect">
            <a:avLst/>
          </a:prstGeom>
        </p:spPr>
      </p:pic>
      <p:sp>
        <p:nvSpPr>
          <p:cNvPr id="3" name="Textplatzhalter 27"/>
          <p:cNvSpPr>
            <a:spLocks noGrp="1"/>
          </p:cNvSpPr>
          <p:nvPr>
            <p:ph type="body" sz="quarter" idx="10" hasCustomPrompt="1"/>
          </p:nvPr>
        </p:nvSpPr>
        <p:spPr>
          <a:xfrm>
            <a:off x="0" y="5912854"/>
            <a:ext cx="3438769" cy="600592"/>
          </a:xfrm>
          <a:ln>
            <a:noFill/>
          </a:ln>
        </p:spPr>
        <p:txBody>
          <a:bodyPr wrap="square">
            <a:spAutoFit/>
          </a:bodyPr>
          <a:lstStyle>
            <a:lvl1pPr marL="504000" indent="0">
              <a:lnSpc>
                <a:spcPts val="2020"/>
              </a:lnSpc>
              <a:buNone/>
              <a:defRPr sz="1300" b="0" i="0" kern="1200" baseline="0">
                <a:ln>
                  <a:noFill/>
                </a:ln>
                <a:solidFill>
                  <a:srgbClr val="009FF0"/>
                </a:solidFill>
                <a:latin typeface="Arial"/>
              </a:defRPr>
            </a:lvl1pPr>
          </a:lstStyle>
          <a:p>
            <a:pPr lvl="0"/>
            <a:r>
              <a:rPr lang="de-DE" dirty="0"/>
              <a:t>Hier steht der Titel der Präsentation, gerne auch zweizeilig</a:t>
            </a:r>
          </a:p>
        </p:txBody>
      </p:sp>
      <p:sp>
        <p:nvSpPr>
          <p:cNvPr id="4" name="Textplatzhalter 27"/>
          <p:cNvSpPr>
            <a:spLocks noGrp="1"/>
          </p:cNvSpPr>
          <p:nvPr>
            <p:ph type="body" sz="quarter" idx="11" hasCustomPrompt="1"/>
          </p:nvPr>
        </p:nvSpPr>
        <p:spPr>
          <a:xfrm>
            <a:off x="0" y="467483"/>
            <a:ext cx="3438769" cy="707886"/>
          </a:xfrm>
          <a:ln>
            <a:noFill/>
          </a:ln>
        </p:spPr>
        <p:txBody>
          <a:bodyPr wrap="square">
            <a:spAutoFit/>
          </a:bodyPr>
          <a:lstStyle>
            <a:lvl1pPr marL="504000" indent="0">
              <a:lnSpc>
                <a:spcPts val="2400"/>
              </a:lnSpc>
              <a:buNone/>
              <a:defRPr sz="2000" b="1" i="0" kern="1200" baseline="0">
                <a:ln>
                  <a:noFill/>
                </a:ln>
                <a:solidFill>
                  <a:srgbClr val="005096"/>
                </a:solidFill>
                <a:latin typeface="Arial"/>
                <a:cs typeface="Frutiger 65 Bold"/>
              </a:defRPr>
            </a:lvl1pPr>
          </a:lstStyle>
          <a:p>
            <a:pPr lvl="0"/>
            <a:r>
              <a:rPr lang="de-DE" dirty="0"/>
              <a:t>Hier steht ein zweizeiliger Titel</a:t>
            </a:r>
          </a:p>
        </p:txBody>
      </p:sp>
      <p:sp>
        <p:nvSpPr>
          <p:cNvPr id="8" name="Textplatzhalter 27"/>
          <p:cNvSpPr>
            <a:spLocks noGrp="1"/>
          </p:cNvSpPr>
          <p:nvPr>
            <p:ph type="body" sz="quarter" idx="12" hasCustomPrompt="1"/>
          </p:nvPr>
        </p:nvSpPr>
        <p:spPr>
          <a:xfrm>
            <a:off x="1" y="1362346"/>
            <a:ext cx="5842000" cy="1701748"/>
          </a:xfrm>
          <a:ln>
            <a:noFill/>
          </a:ln>
        </p:spPr>
        <p:txBody>
          <a:bodyPr wrap="square">
            <a:spAutoFit/>
          </a:bodyPr>
          <a:lstStyle>
            <a:lvl1pPr marL="504000" indent="0">
              <a:lnSpc>
                <a:spcPts val="2100"/>
              </a:lnSpc>
              <a:buNone/>
              <a:defRPr sz="1500" b="0" i="0" kern="1200" baseline="0">
                <a:ln>
                  <a:noFill/>
                </a:ln>
                <a:solidFill>
                  <a:schemeClr val="tx1"/>
                </a:solidFill>
                <a:latin typeface="Arial"/>
                <a:cs typeface="Frutiger 65 Bold"/>
              </a:defRPr>
            </a:lvl1pPr>
          </a:lstStyle>
          <a:p>
            <a:pPr lvl="0"/>
            <a:r>
              <a:rPr lang="de-DE" dirty="0"/>
              <a:t>Ich bin ein Blindtext, ich stehe hier als Platzhalter für den richtigen Inhalt der Folie und habe keinerlei Bedeutung. Mein einziger Zweck ist es, dem Betrachter optisch den Eindruck zu vermitteln, dass die Folie schon mit Inhalt gefüllt ist. Hier kann freiwählbar reiner Fließtext platziert werden oder auch Diagramme abgebildet werden.</a:t>
            </a:r>
          </a:p>
        </p:txBody>
      </p:sp>
    </p:spTree>
    <p:extLst>
      <p:ext uri="{BB962C8B-B14F-4D97-AF65-F5344CB8AC3E}">
        <p14:creationId xmlns:p14="http://schemas.microsoft.com/office/powerpoint/2010/main" val="4120836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3" name="Bildplatzhalter 2"/>
          <p:cNvSpPr>
            <a:spLocks noGrp="1"/>
          </p:cNvSpPr>
          <p:nvPr>
            <p:ph type="pic" idx="1" hasCustomPrompt="1"/>
          </p:nvPr>
        </p:nvSpPr>
        <p:spPr>
          <a:xfrm>
            <a:off x="6443053" y="1404533"/>
            <a:ext cx="2710496" cy="342349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dirty="0"/>
              <a:t> </a:t>
            </a:r>
          </a:p>
        </p:txBody>
      </p:sp>
      <p:pic>
        <p:nvPicPr>
          <p:cNvPr id="12" name="Bild 11"/>
          <p:cNvPicPr>
            <a:picLocks noChangeAspect="1"/>
          </p:cNvPicPr>
          <p:nvPr userDrawn="1"/>
        </p:nvPicPr>
        <p:blipFill>
          <a:blip r:embed="rId2"/>
          <a:stretch>
            <a:fillRect/>
          </a:stretch>
        </p:blipFill>
        <p:spPr>
          <a:xfrm>
            <a:off x="7057728" y="5735518"/>
            <a:ext cx="1651000" cy="698500"/>
          </a:xfrm>
          <a:prstGeom prst="rect">
            <a:avLst/>
          </a:prstGeom>
        </p:spPr>
      </p:pic>
      <p:sp>
        <p:nvSpPr>
          <p:cNvPr id="13" name="Textplatzhalter 27"/>
          <p:cNvSpPr>
            <a:spLocks noGrp="1"/>
          </p:cNvSpPr>
          <p:nvPr>
            <p:ph type="body" sz="quarter" idx="10" hasCustomPrompt="1"/>
          </p:nvPr>
        </p:nvSpPr>
        <p:spPr>
          <a:xfrm>
            <a:off x="0" y="5912854"/>
            <a:ext cx="3438769" cy="600592"/>
          </a:xfrm>
          <a:ln>
            <a:noFill/>
          </a:ln>
        </p:spPr>
        <p:txBody>
          <a:bodyPr wrap="square">
            <a:spAutoFit/>
          </a:bodyPr>
          <a:lstStyle>
            <a:lvl1pPr marL="504000" indent="0">
              <a:lnSpc>
                <a:spcPts val="2020"/>
              </a:lnSpc>
              <a:buNone/>
              <a:defRPr sz="1300" b="0" i="0" kern="1200" baseline="0">
                <a:ln>
                  <a:noFill/>
                </a:ln>
                <a:solidFill>
                  <a:srgbClr val="009FF0"/>
                </a:solidFill>
                <a:latin typeface="Arial"/>
              </a:defRPr>
            </a:lvl1pPr>
          </a:lstStyle>
          <a:p>
            <a:pPr lvl="0"/>
            <a:r>
              <a:rPr lang="de-DE" dirty="0"/>
              <a:t>Hier steht der Titel der Präsentation, gerne auch zweizeilig</a:t>
            </a:r>
          </a:p>
        </p:txBody>
      </p:sp>
      <p:sp>
        <p:nvSpPr>
          <p:cNvPr id="14" name="Textplatzhalter 27"/>
          <p:cNvSpPr>
            <a:spLocks noGrp="1"/>
          </p:cNvSpPr>
          <p:nvPr>
            <p:ph type="body" sz="quarter" idx="12" hasCustomPrompt="1"/>
          </p:nvPr>
        </p:nvSpPr>
        <p:spPr>
          <a:xfrm>
            <a:off x="1" y="1362346"/>
            <a:ext cx="5842000" cy="1701748"/>
          </a:xfrm>
          <a:ln>
            <a:noFill/>
          </a:ln>
        </p:spPr>
        <p:txBody>
          <a:bodyPr wrap="square">
            <a:spAutoFit/>
          </a:bodyPr>
          <a:lstStyle>
            <a:lvl1pPr marL="504000" indent="0">
              <a:lnSpc>
                <a:spcPts val="2100"/>
              </a:lnSpc>
              <a:buNone/>
              <a:defRPr sz="1500" b="0" i="0" kern="1200" baseline="0">
                <a:ln>
                  <a:noFill/>
                </a:ln>
                <a:solidFill>
                  <a:schemeClr val="tx1"/>
                </a:solidFill>
                <a:latin typeface="Arial"/>
                <a:cs typeface="Frutiger 65 Bold"/>
              </a:defRPr>
            </a:lvl1pPr>
          </a:lstStyle>
          <a:p>
            <a:pPr lvl="0"/>
            <a:r>
              <a:rPr lang="de-DE" dirty="0"/>
              <a:t>Ich bin ein Blindtext, ich stehe hier als Platzhalter für den richtigen Inhalt der Folie und habe keinerlei Bedeutung. Mein einziger Zweck ist es, dem Betrachter optisch den Eindruck zu vermitteln, dass die Folie schon mit Inhalt gefüllt ist. Hier kann freiwählbar reiner Fließtext platziert werden oder auch Diagramme abgebildet werden.</a:t>
            </a:r>
          </a:p>
        </p:txBody>
      </p:sp>
      <p:sp>
        <p:nvSpPr>
          <p:cNvPr id="15" name="Textplatzhalter 27"/>
          <p:cNvSpPr>
            <a:spLocks noGrp="1"/>
          </p:cNvSpPr>
          <p:nvPr>
            <p:ph type="body" sz="quarter" idx="11" hasCustomPrompt="1"/>
          </p:nvPr>
        </p:nvSpPr>
        <p:spPr>
          <a:xfrm>
            <a:off x="0" y="467483"/>
            <a:ext cx="3438769" cy="707886"/>
          </a:xfrm>
          <a:ln>
            <a:noFill/>
          </a:ln>
        </p:spPr>
        <p:txBody>
          <a:bodyPr wrap="square">
            <a:spAutoFit/>
          </a:bodyPr>
          <a:lstStyle>
            <a:lvl1pPr marL="504000" indent="0">
              <a:lnSpc>
                <a:spcPts val="2400"/>
              </a:lnSpc>
              <a:buNone/>
              <a:defRPr sz="2000" b="1" i="0" kern="1200" baseline="0">
                <a:ln>
                  <a:noFill/>
                </a:ln>
                <a:solidFill>
                  <a:srgbClr val="005096"/>
                </a:solidFill>
                <a:latin typeface="Arial"/>
                <a:cs typeface="Frutiger 65 Bold"/>
              </a:defRPr>
            </a:lvl1pPr>
          </a:lstStyle>
          <a:p>
            <a:pPr lvl="0"/>
            <a:r>
              <a:rPr lang="de-DE" dirty="0"/>
              <a:t>Hier steht ein zweizeiliger Titel</a:t>
            </a:r>
          </a:p>
        </p:txBody>
      </p:sp>
    </p:spTree>
    <p:extLst>
      <p:ext uri="{BB962C8B-B14F-4D97-AF65-F5344CB8AC3E}">
        <p14:creationId xmlns:p14="http://schemas.microsoft.com/office/powerpoint/2010/main" val="3477036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601308" y="1362346"/>
            <a:ext cx="4085491" cy="3755159"/>
          </a:xfrm>
        </p:spPr>
        <p:txBody>
          <a:bodyPr/>
          <a:lstStyle>
            <a:lvl1pPr marL="0" indent="0">
              <a:buNone/>
              <a:defRPr/>
            </a:lvl1pPr>
          </a:lstStyle>
          <a:p>
            <a:pPr lvl="0"/>
            <a:r>
              <a:rPr lang="de-DE" dirty="0"/>
              <a:t> </a:t>
            </a:r>
          </a:p>
        </p:txBody>
      </p:sp>
      <p:pic>
        <p:nvPicPr>
          <p:cNvPr id="9" name="Bild 8"/>
          <p:cNvPicPr>
            <a:picLocks noChangeAspect="1"/>
          </p:cNvPicPr>
          <p:nvPr userDrawn="1"/>
        </p:nvPicPr>
        <p:blipFill>
          <a:blip r:embed="rId2"/>
          <a:stretch>
            <a:fillRect/>
          </a:stretch>
        </p:blipFill>
        <p:spPr>
          <a:xfrm>
            <a:off x="7057728" y="5735518"/>
            <a:ext cx="1651000" cy="698500"/>
          </a:xfrm>
          <a:prstGeom prst="rect">
            <a:avLst/>
          </a:prstGeom>
        </p:spPr>
      </p:pic>
      <p:sp>
        <p:nvSpPr>
          <p:cNvPr id="10" name="Textplatzhalter 27"/>
          <p:cNvSpPr>
            <a:spLocks noGrp="1"/>
          </p:cNvSpPr>
          <p:nvPr>
            <p:ph type="body" sz="quarter" idx="10" hasCustomPrompt="1"/>
          </p:nvPr>
        </p:nvSpPr>
        <p:spPr>
          <a:xfrm>
            <a:off x="0" y="5912854"/>
            <a:ext cx="3438769" cy="600592"/>
          </a:xfrm>
          <a:ln>
            <a:noFill/>
          </a:ln>
        </p:spPr>
        <p:txBody>
          <a:bodyPr wrap="square">
            <a:spAutoFit/>
          </a:bodyPr>
          <a:lstStyle>
            <a:lvl1pPr marL="504000" indent="0">
              <a:lnSpc>
                <a:spcPts val="2020"/>
              </a:lnSpc>
              <a:buNone/>
              <a:defRPr sz="1300" b="0" i="0" kern="1200" baseline="0">
                <a:ln>
                  <a:noFill/>
                </a:ln>
                <a:solidFill>
                  <a:srgbClr val="009FF0"/>
                </a:solidFill>
                <a:latin typeface="Arial"/>
              </a:defRPr>
            </a:lvl1pPr>
          </a:lstStyle>
          <a:p>
            <a:pPr lvl="0"/>
            <a:r>
              <a:rPr lang="de-DE" dirty="0"/>
              <a:t>Hier steht der Titel der Präsentation, gerne auch zweizeilig</a:t>
            </a:r>
          </a:p>
        </p:txBody>
      </p:sp>
      <p:sp>
        <p:nvSpPr>
          <p:cNvPr id="11" name="Textplatzhalter 27"/>
          <p:cNvSpPr>
            <a:spLocks noGrp="1"/>
          </p:cNvSpPr>
          <p:nvPr>
            <p:ph type="body" sz="quarter" idx="12" hasCustomPrompt="1"/>
          </p:nvPr>
        </p:nvSpPr>
        <p:spPr>
          <a:xfrm>
            <a:off x="1" y="1362346"/>
            <a:ext cx="4230076" cy="2509661"/>
          </a:xfrm>
          <a:ln>
            <a:noFill/>
          </a:ln>
        </p:spPr>
        <p:txBody>
          <a:bodyPr wrap="square">
            <a:spAutoFit/>
          </a:bodyPr>
          <a:lstStyle>
            <a:lvl1pPr marL="504000" indent="0">
              <a:lnSpc>
                <a:spcPts val="2100"/>
              </a:lnSpc>
              <a:buNone/>
              <a:defRPr sz="1500" b="0" i="0" kern="1200" baseline="0">
                <a:ln>
                  <a:noFill/>
                </a:ln>
                <a:solidFill>
                  <a:schemeClr val="tx1"/>
                </a:solidFill>
                <a:latin typeface="Arial"/>
                <a:cs typeface="Frutiger 65 Bold"/>
              </a:defRPr>
            </a:lvl1pPr>
          </a:lstStyle>
          <a:p>
            <a:pPr lvl="0"/>
            <a:r>
              <a:rPr lang="de-DE" dirty="0"/>
              <a:t>Ich bin ein Blindtext, ich stehe hier als Platzhalter für den richtigen Inhalt der Folie und habe keinerlei Bedeutung. Mein einziger Zweck ist es, dem Betrachter optisch den Eindruck zu vermitteln, dass die Folie schon mit Inhalt gefüllt ist. Hier kann freiwählbar reiner Fließtext platziert werden oder auch Diagramme abgebildet werden.</a:t>
            </a:r>
          </a:p>
        </p:txBody>
      </p:sp>
      <p:sp>
        <p:nvSpPr>
          <p:cNvPr id="12" name="Textplatzhalter 27"/>
          <p:cNvSpPr>
            <a:spLocks noGrp="1"/>
          </p:cNvSpPr>
          <p:nvPr>
            <p:ph type="body" sz="quarter" idx="11" hasCustomPrompt="1"/>
          </p:nvPr>
        </p:nvSpPr>
        <p:spPr>
          <a:xfrm>
            <a:off x="0" y="467483"/>
            <a:ext cx="3438769" cy="707886"/>
          </a:xfrm>
          <a:ln>
            <a:noFill/>
          </a:ln>
        </p:spPr>
        <p:txBody>
          <a:bodyPr wrap="square">
            <a:spAutoFit/>
          </a:bodyPr>
          <a:lstStyle>
            <a:lvl1pPr marL="504000" indent="0">
              <a:lnSpc>
                <a:spcPts val="2400"/>
              </a:lnSpc>
              <a:buNone/>
              <a:defRPr sz="2000" b="1" i="0" kern="1200" baseline="0">
                <a:ln>
                  <a:noFill/>
                </a:ln>
                <a:solidFill>
                  <a:srgbClr val="005096"/>
                </a:solidFill>
                <a:latin typeface="Arial"/>
                <a:cs typeface="Frutiger 65 Bold"/>
              </a:defRPr>
            </a:lvl1pPr>
          </a:lstStyle>
          <a:p>
            <a:pPr lvl="0"/>
            <a:r>
              <a:rPr lang="de-DE" dirty="0"/>
              <a:t>Hier steht ein zweizeiliger Titel</a:t>
            </a:r>
          </a:p>
        </p:txBody>
      </p:sp>
    </p:spTree>
    <p:extLst>
      <p:ext uri="{BB962C8B-B14F-4D97-AF65-F5344CB8AC3E}">
        <p14:creationId xmlns:p14="http://schemas.microsoft.com/office/powerpoint/2010/main" val="26121397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D5E177-573C-D94B-9A09-ECCC719B0514}" type="datetimeFigureOut">
              <a:rPr lang="de-DE" smtClean="0"/>
              <a:t>26.08.2025</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68A3F-0A52-3C45-8443-8CC5321150E4}" type="slidenum">
              <a:rPr lang="de-DE" smtClean="0"/>
              <a:t>‹Nr.›</a:t>
            </a:fld>
            <a:endParaRPr lang="de-DE"/>
          </a:p>
        </p:txBody>
      </p:sp>
    </p:spTree>
    <p:extLst>
      <p:ext uri="{BB962C8B-B14F-4D97-AF65-F5344CB8AC3E}">
        <p14:creationId xmlns:p14="http://schemas.microsoft.com/office/powerpoint/2010/main" val="1531519726"/>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49" r:id="rId3"/>
    <p:sldLayoutId id="2147483657" r:id="rId4"/>
    <p:sldLayoutId id="2147483650"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2"/>
          </p:nvPr>
        </p:nvSpPr>
        <p:spPr>
          <a:xfrm>
            <a:off x="-1" y="534276"/>
            <a:ext cx="3810002" cy="328488"/>
          </a:xfrm>
        </p:spPr>
        <p:txBody>
          <a:bodyPr/>
          <a:lstStyle/>
          <a:p>
            <a:r>
              <a:rPr lang="de-DE" sz="1300" dirty="0"/>
              <a:t>Stand</a:t>
            </a:r>
            <a:r>
              <a:rPr lang="de-DE" sz="1300"/>
              <a:t>: August </a:t>
            </a:r>
            <a:r>
              <a:rPr lang="de-DE" sz="1300" dirty="0"/>
              <a:t>2025</a:t>
            </a:r>
          </a:p>
        </p:txBody>
      </p:sp>
      <p:sp>
        <p:nvSpPr>
          <p:cNvPr id="9" name="Textplatzhalter 8"/>
          <p:cNvSpPr>
            <a:spLocks noGrp="1"/>
          </p:cNvSpPr>
          <p:nvPr>
            <p:ph type="body" sz="quarter" idx="14"/>
          </p:nvPr>
        </p:nvSpPr>
        <p:spPr/>
        <p:txBody>
          <a:bodyPr/>
          <a:lstStyle/>
          <a:p>
            <a:r>
              <a:rPr lang="de-DE" dirty="0"/>
              <a:t>AK-Online-Beratung</a:t>
            </a:r>
          </a:p>
        </p:txBody>
      </p:sp>
      <p:sp>
        <p:nvSpPr>
          <p:cNvPr id="8" name="Textplatzhalter 7"/>
          <p:cNvSpPr>
            <a:spLocks noGrp="1"/>
          </p:cNvSpPr>
          <p:nvPr>
            <p:ph type="body" sz="quarter" idx="13"/>
          </p:nvPr>
        </p:nvSpPr>
        <p:spPr>
          <a:xfrm>
            <a:off x="-1" y="2628408"/>
            <a:ext cx="4761782" cy="460232"/>
          </a:xfrm>
        </p:spPr>
        <p:txBody>
          <a:bodyPr/>
          <a:lstStyle/>
          <a:p>
            <a:r>
              <a:rPr lang="de-DE" dirty="0"/>
              <a:t>Nutzungshinweise</a:t>
            </a:r>
          </a:p>
        </p:txBody>
      </p:sp>
      <p:sp>
        <p:nvSpPr>
          <p:cNvPr id="6" name="Textplatzhalter 5"/>
          <p:cNvSpPr>
            <a:spLocks noGrp="1"/>
          </p:cNvSpPr>
          <p:nvPr>
            <p:ph type="body" sz="quarter" idx="10"/>
          </p:nvPr>
        </p:nvSpPr>
        <p:spPr>
          <a:xfrm>
            <a:off x="0" y="5949565"/>
            <a:ext cx="4390845" cy="584968"/>
          </a:xfrm>
        </p:spPr>
        <p:txBody>
          <a:bodyPr/>
          <a:lstStyle/>
          <a:p>
            <a:r>
              <a:rPr lang="de-DE" sz="1100" dirty="0"/>
              <a:t>Autor: </a:t>
            </a:r>
            <a:br>
              <a:rPr lang="de-DE" sz="1100" dirty="0"/>
            </a:br>
            <a:r>
              <a:rPr lang="de-DE" sz="1100" dirty="0"/>
              <a:t>Uli Meisinger, LL.M.</a:t>
            </a:r>
          </a:p>
        </p:txBody>
      </p:sp>
    </p:spTree>
    <p:extLst>
      <p:ext uri="{BB962C8B-B14F-4D97-AF65-F5344CB8AC3E}">
        <p14:creationId xmlns:p14="http://schemas.microsoft.com/office/powerpoint/2010/main" val="1053743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94F27-9585-24D9-35A8-690C9C2647F0}"/>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8A74C424-D7F7-B91B-5312-768F3DC65A33}"/>
              </a:ext>
            </a:extLst>
          </p:cNvPr>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sp>
        <p:nvSpPr>
          <p:cNvPr id="3" name="Textplatzhalter 2">
            <a:extLst>
              <a:ext uri="{FF2B5EF4-FFF2-40B4-BE49-F238E27FC236}">
                <a16:creationId xmlns:a16="http://schemas.microsoft.com/office/drawing/2014/main" id="{CEE46FAF-F8E8-794E-0557-92A77051AC26}"/>
              </a:ext>
            </a:extLst>
          </p:cNvPr>
          <p:cNvSpPr>
            <a:spLocks noGrp="1"/>
          </p:cNvSpPr>
          <p:nvPr>
            <p:ph type="body" sz="quarter" idx="11"/>
          </p:nvPr>
        </p:nvSpPr>
        <p:spPr>
          <a:xfrm>
            <a:off x="2714026" y="2859248"/>
            <a:ext cx="3314114" cy="400110"/>
          </a:xfrm>
        </p:spPr>
        <p:txBody>
          <a:bodyPr/>
          <a:lstStyle/>
          <a:p>
            <a:pPr algn="ctr"/>
            <a:r>
              <a:rPr lang="de-DE" dirty="0"/>
              <a:t>2. Anmelden</a:t>
            </a:r>
          </a:p>
        </p:txBody>
      </p:sp>
      <p:pic>
        <p:nvPicPr>
          <p:cNvPr id="5" name="Grafik 4" descr="Potenz mit einfarbiger Füllung">
            <a:extLst>
              <a:ext uri="{FF2B5EF4-FFF2-40B4-BE49-F238E27FC236}">
                <a16:creationId xmlns:a16="http://schemas.microsoft.com/office/drawing/2014/main" id="{FCD60BF9-C295-BCA8-B9CD-8DF4285EC0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99963" y="2117939"/>
            <a:ext cx="544073" cy="544073"/>
          </a:xfrm>
          <a:prstGeom prst="rect">
            <a:avLst/>
          </a:prstGeom>
        </p:spPr>
      </p:pic>
    </p:spTree>
    <p:extLst>
      <p:ext uri="{BB962C8B-B14F-4D97-AF65-F5344CB8AC3E}">
        <p14:creationId xmlns:p14="http://schemas.microsoft.com/office/powerpoint/2010/main" val="3431848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7A504-087C-830B-037A-A142D2929E9F}"/>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506993FF-1EE3-EE78-E234-A3A9823F729C}"/>
              </a:ext>
            </a:extLst>
          </p:cNvPr>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sp>
        <p:nvSpPr>
          <p:cNvPr id="3" name="Textplatzhalter 2">
            <a:extLst>
              <a:ext uri="{FF2B5EF4-FFF2-40B4-BE49-F238E27FC236}">
                <a16:creationId xmlns:a16="http://schemas.microsoft.com/office/drawing/2014/main" id="{DC0F1618-2D15-1E17-AA3E-7C2D83E26B79}"/>
              </a:ext>
            </a:extLst>
          </p:cNvPr>
          <p:cNvSpPr>
            <a:spLocks noGrp="1"/>
          </p:cNvSpPr>
          <p:nvPr>
            <p:ph type="body" sz="quarter" idx="11"/>
          </p:nvPr>
        </p:nvSpPr>
        <p:spPr>
          <a:xfrm>
            <a:off x="105239" y="678926"/>
            <a:ext cx="6226394" cy="769441"/>
          </a:xfrm>
        </p:spPr>
        <p:txBody>
          <a:bodyPr/>
          <a:lstStyle/>
          <a:p>
            <a:r>
              <a:rPr lang="de-DE" b="0" dirty="0"/>
              <a:t>Das Beratungsportal im Browser aufrufen:</a:t>
            </a:r>
          </a:p>
          <a:p>
            <a:r>
              <a:rPr lang="de-DE" dirty="0">
                <a:solidFill>
                  <a:schemeClr val="accent6">
                    <a:lumMod val="75000"/>
                  </a:schemeClr>
                </a:solidFill>
              </a:rPr>
              <a:t>www.ak-online-beratung.de</a:t>
            </a:r>
          </a:p>
        </p:txBody>
      </p:sp>
      <p:pic>
        <p:nvPicPr>
          <p:cNvPr id="6" name="Grafik 5">
            <a:extLst>
              <a:ext uri="{FF2B5EF4-FFF2-40B4-BE49-F238E27FC236}">
                <a16:creationId xmlns:a16="http://schemas.microsoft.com/office/drawing/2014/main" id="{0793CB07-0598-8790-810B-252E3993AF6A}"/>
              </a:ext>
            </a:extLst>
          </p:cNvPr>
          <p:cNvPicPr>
            <a:picLocks noChangeAspect="1"/>
          </p:cNvPicPr>
          <p:nvPr/>
        </p:nvPicPr>
        <p:blipFill>
          <a:blip r:embed="rId2"/>
          <a:stretch>
            <a:fillRect/>
          </a:stretch>
        </p:blipFill>
        <p:spPr>
          <a:xfrm>
            <a:off x="732958" y="1448367"/>
            <a:ext cx="7548880" cy="4100407"/>
          </a:xfrm>
          <a:prstGeom prst="rect">
            <a:avLst/>
          </a:prstGeom>
        </p:spPr>
      </p:pic>
    </p:spTree>
    <p:extLst>
      <p:ext uri="{BB962C8B-B14F-4D97-AF65-F5344CB8AC3E}">
        <p14:creationId xmlns:p14="http://schemas.microsoft.com/office/powerpoint/2010/main" val="1694180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E7138-444F-A90E-6903-8019D929BFB9}"/>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02F5E003-E5F9-F88A-D838-31C4A2DC83D4}"/>
              </a:ext>
            </a:extLst>
          </p:cNvPr>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sp>
        <p:nvSpPr>
          <p:cNvPr id="3" name="Textplatzhalter 2">
            <a:extLst>
              <a:ext uri="{FF2B5EF4-FFF2-40B4-BE49-F238E27FC236}">
                <a16:creationId xmlns:a16="http://schemas.microsoft.com/office/drawing/2014/main" id="{28AC2F17-7E77-BF30-2F7C-11D91D999F77}"/>
              </a:ext>
            </a:extLst>
          </p:cNvPr>
          <p:cNvSpPr>
            <a:spLocks noGrp="1"/>
          </p:cNvSpPr>
          <p:nvPr>
            <p:ph type="body" sz="quarter" idx="11"/>
          </p:nvPr>
        </p:nvSpPr>
        <p:spPr>
          <a:xfrm>
            <a:off x="105238" y="678926"/>
            <a:ext cx="8632361" cy="1077218"/>
          </a:xfrm>
        </p:spPr>
        <p:txBody>
          <a:bodyPr/>
          <a:lstStyle/>
          <a:p>
            <a:pPr marL="846900" indent="-342900">
              <a:buFontTx/>
              <a:buChar char="-"/>
            </a:pPr>
            <a:r>
              <a:rPr lang="de-DE" b="0" dirty="0"/>
              <a:t>Oben rechts einfach auf das </a:t>
            </a:r>
            <a:r>
              <a:rPr lang="de-DE" b="0"/>
              <a:t>Icon         </a:t>
            </a:r>
            <a:r>
              <a:rPr lang="de-DE" b="0" dirty="0"/>
              <a:t>klicken, um das Menü aufzurufen</a:t>
            </a:r>
          </a:p>
          <a:p>
            <a:pPr marL="846900" indent="-342900">
              <a:buFontTx/>
              <a:buChar char="-"/>
            </a:pPr>
            <a:r>
              <a:rPr lang="de-DE" b="0" dirty="0"/>
              <a:t>„Anmelden“ durch Klicken auswählen (siehe </a:t>
            </a:r>
            <a:r>
              <a:rPr lang="de-DE" b="0" dirty="0">
                <a:solidFill>
                  <a:srgbClr val="FF0000"/>
                </a:solidFill>
              </a:rPr>
              <a:t>rote Umrandung</a:t>
            </a:r>
            <a:r>
              <a:rPr lang="de-DE" b="0" dirty="0"/>
              <a:t>)</a:t>
            </a:r>
          </a:p>
        </p:txBody>
      </p:sp>
      <p:pic>
        <p:nvPicPr>
          <p:cNvPr id="6" name="Grafik 5" descr="Ein Bild, das Text, Screenshot, Schrift, Logo enthält.&#10;&#10;KI-generierte Inhalte können fehlerhaft sein.">
            <a:extLst>
              <a:ext uri="{FF2B5EF4-FFF2-40B4-BE49-F238E27FC236}">
                <a16:creationId xmlns:a16="http://schemas.microsoft.com/office/drawing/2014/main" id="{56D60703-6F1C-7485-E24E-294C4DF10901}"/>
              </a:ext>
            </a:extLst>
          </p:cNvPr>
          <p:cNvPicPr>
            <a:picLocks noChangeAspect="1"/>
          </p:cNvPicPr>
          <p:nvPr/>
        </p:nvPicPr>
        <p:blipFill>
          <a:blip r:embed="rId2"/>
          <a:stretch>
            <a:fillRect/>
          </a:stretch>
        </p:blipFill>
        <p:spPr>
          <a:xfrm>
            <a:off x="3343103" y="2595446"/>
            <a:ext cx="2457793" cy="1667108"/>
          </a:xfrm>
          <a:prstGeom prst="rect">
            <a:avLst/>
          </a:prstGeom>
        </p:spPr>
      </p:pic>
      <p:pic>
        <p:nvPicPr>
          <p:cNvPr id="4" name="Grafik 3">
            <a:extLst>
              <a:ext uri="{FF2B5EF4-FFF2-40B4-BE49-F238E27FC236}">
                <a16:creationId xmlns:a16="http://schemas.microsoft.com/office/drawing/2014/main" id="{451A5589-1642-FA1A-F346-5F71BDA62AA7}"/>
              </a:ext>
            </a:extLst>
          </p:cNvPr>
          <p:cNvPicPr>
            <a:picLocks noChangeAspect="1"/>
          </p:cNvPicPr>
          <p:nvPr/>
        </p:nvPicPr>
        <p:blipFill>
          <a:blip r:embed="rId3"/>
          <a:stretch>
            <a:fillRect/>
          </a:stretch>
        </p:blipFill>
        <p:spPr>
          <a:xfrm>
            <a:off x="4831745" y="678926"/>
            <a:ext cx="438211" cy="362001"/>
          </a:xfrm>
          <a:prstGeom prst="rect">
            <a:avLst/>
          </a:prstGeom>
        </p:spPr>
      </p:pic>
    </p:spTree>
    <p:extLst>
      <p:ext uri="{BB962C8B-B14F-4D97-AF65-F5344CB8AC3E}">
        <p14:creationId xmlns:p14="http://schemas.microsoft.com/office/powerpoint/2010/main" val="165546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04EE0-412F-4ABB-5A21-6C7CFCD94B57}"/>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16ADBAD2-0320-2CE2-F018-63D0B6171E99}"/>
              </a:ext>
            </a:extLst>
          </p:cNvPr>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sp>
        <p:nvSpPr>
          <p:cNvPr id="3" name="Textplatzhalter 2">
            <a:extLst>
              <a:ext uri="{FF2B5EF4-FFF2-40B4-BE49-F238E27FC236}">
                <a16:creationId xmlns:a16="http://schemas.microsoft.com/office/drawing/2014/main" id="{DF218FB7-E8C1-7AEB-C7FC-7A9A41F26E58}"/>
              </a:ext>
            </a:extLst>
          </p:cNvPr>
          <p:cNvSpPr>
            <a:spLocks noGrp="1"/>
          </p:cNvSpPr>
          <p:nvPr>
            <p:ph type="body" sz="quarter" idx="11"/>
          </p:nvPr>
        </p:nvSpPr>
        <p:spPr>
          <a:xfrm>
            <a:off x="105238" y="678926"/>
            <a:ext cx="8632361" cy="707886"/>
          </a:xfrm>
        </p:spPr>
        <p:txBody>
          <a:bodyPr/>
          <a:lstStyle/>
          <a:p>
            <a:pPr marL="846900" indent="-342900">
              <a:buFontTx/>
              <a:buChar char="-"/>
            </a:pPr>
            <a:r>
              <a:rPr lang="de-DE" b="0" dirty="0"/>
              <a:t>Die Zugangsdaten eingeben, mit denen Sie sich erstmalig registriert haben</a:t>
            </a:r>
            <a:endParaRPr lang="de-DE" sz="1400" b="0" dirty="0"/>
          </a:p>
        </p:txBody>
      </p:sp>
      <p:pic>
        <p:nvPicPr>
          <p:cNvPr id="5" name="Grafik 4">
            <a:extLst>
              <a:ext uri="{FF2B5EF4-FFF2-40B4-BE49-F238E27FC236}">
                <a16:creationId xmlns:a16="http://schemas.microsoft.com/office/drawing/2014/main" id="{BAE14C74-2B7E-3E42-3AC2-88DC5213665D}"/>
              </a:ext>
            </a:extLst>
          </p:cNvPr>
          <p:cNvPicPr>
            <a:picLocks noChangeAspect="1"/>
          </p:cNvPicPr>
          <p:nvPr/>
        </p:nvPicPr>
        <p:blipFill>
          <a:blip r:embed="rId2"/>
          <a:stretch>
            <a:fillRect/>
          </a:stretch>
        </p:blipFill>
        <p:spPr>
          <a:xfrm>
            <a:off x="3098651" y="1648762"/>
            <a:ext cx="2946698" cy="4124062"/>
          </a:xfrm>
          <a:prstGeom prst="rect">
            <a:avLst/>
          </a:prstGeom>
        </p:spPr>
      </p:pic>
    </p:spTree>
    <p:extLst>
      <p:ext uri="{BB962C8B-B14F-4D97-AF65-F5344CB8AC3E}">
        <p14:creationId xmlns:p14="http://schemas.microsoft.com/office/powerpoint/2010/main" val="3635776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CBE89-7D4B-DE5D-41D0-92E86389F1B7}"/>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667003B9-5F57-AE7B-8734-04C62CC6F26B}"/>
              </a:ext>
            </a:extLst>
          </p:cNvPr>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sp>
        <p:nvSpPr>
          <p:cNvPr id="3" name="Textplatzhalter 2">
            <a:extLst>
              <a:ext uri="{FF2B5EF4-FFF2-40B4-BE49-F238E27FC236}">
                <a16:creationId xmlns:a16="http://schemas.microsoft.com/office/drawing/2014/main" id="{1F29E763-50DB-83CF-66E2-F445FA46C76D}"/>
              </a:ext>
            </a:extLst>
          </p:cNvPr>
          <p:cNvSpPr>
            <a:spLocks noGrp="1"/>
          </p:cNvSpPr>
          <p:nvPr>
            <p:ph type="body" sz="quarter" idx="11"/>
          </p:nvPr>
        </p:nvSpPr>
        <p:spPr>
          <a:xfrm>
            <a:off x="105238" y="678926"/>
            <a:ext cx="8632361" cy="400110"/>
          </a:xfrm>
        </p:spPr>
        <p:txBody>
          <a:bodyPr/>
          <a:lstStyle/>
          <a:p>
            <a:r>
              <a:rPr lang="de-DE" b="0" dirty="0"/>
              <a:t>Sie sind im </a:t>
            </a:r>
            <a:r>
              <a:rPr lang="de-DE" dirty="0"/>
              <a:t>Beratungsportal </a:t>
            </a:r>
            <a:r>
              <a:rPr lang="de-DE" b="0" dirty="0"/>
              <a:t>angemeldet. </a:t>
            </a:r>
          </a:p>
        </p:txBody>
      </p:sp>
      <p:pic>
        <p:nvPicPr>
          <p:cNvPr id="5" name="Grafik 4">
            <a:extLst>
              <a:ext uri="{FF2B5EF4-FFF2-40B4-BE49-F238E27FC236}">
                <a16:creationId xmlns:a16="http://schemas.microsoft.com/office/drawing/2014/main" id="{75A1F948-A947-DFC2-27A7-B5C6C2585924}"/>
              </a:ext>
            </a:extLst>
          </p:cNvPr>
          <p:cNvPicPr>
            <a:picLocks noChangeAspect="1"/>
          </p:cNvPicPr>
          <p:nvPr/>
        </p:nvPicPr>
        <p:blipFill>
          <a:blip r:embed="rId2"/>
          <a:stretch>
            <a:fillRect/>
          </a:stretch>
        </p:blipFill>
        <p:spPr>
          <a:xfrm>
            <a:off x="746291" y="1397571"/>
            <a:ext cx="7991308" cy="3834829"/>
          </a:xfrm>
          <a:prstGeom prst="rect">
            <a:avLst/>
          </a:prstGeom>
        </p:spPr>
      </p:pic>
    </p:spTree>
    <p:extLst>
      <p:ext uri="{BB962C8B-B14F-4D97-AF65-F5344CB8AC3E}">
        <p14:creationId xmlns:p14="http://schemas.microsoft.com/office/powerpoint/2010/main" val="4006283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68173-C134-9AB8-07DE-7FA3DE77A4C7}"/>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53C26E6E-F3B5-81AA-E340-68C2BA9076C6}"/>
              </a:ext>
            </a:extLst>
          </p:cNvPr>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sp>
        <p:nvSpPr>
          <p:cNvPr id="3" name="Textplatzhalter 2">
            <a:extLst>
              <a:ext uri="{FF2B5EF4-FFF2-40B4-BE49-F238E27FC236}">
                <a16:creationId xmlns:a16="http://schemas.microsoft.com/office/drawing/2014/main" id="{19D8D180-9A8D-FDB1-EB66-FB1F3687B91A}"/>
              </a:ext>
            </a:extLst>
          </p:cNvPr>
          <p:cNvSpPr>
            <a:spLocks noGrp="1"/>
          </p:cNvSpPr>
          <p:nvPr>
            <p:ph type="body" sz="quarter" idx="11"/>
          </p:nvPr>
        </p:nvSpPr>
        <p:spPr>
          <a:xfrm>
            <a:off x="2231414" y="2902172"/>
            <a:ext cx="4227537" cy="707886"/>
          </a:xfrm>
        </p:spPr>
        <p:txBody>
          <a:bodyPr/>
          <a:lstStyle/>
          <a:p>
            <a:pPr algn="ctr"/>
            <a:r>
              <a:rPr lang="de-DE" dirty="0"/>
              <a:t>3. Beratungsanfrage stellen</a:t>
            </a:r>
          </a:p>
        </p:txBody>
      </p:sp>
      <p:pic>
        <p:nvPicPr>
          <p:cNvPr id="6" name="Grafik 5" descr="Waage der Justitia mit einfarbiger Füllung">
            <a:extLst>
              <a:ext uri="{FF2B5EF4-FFF2-40B4-BE49-F238E27FC236}">
                <a16:creationId xmlns:a16="http://schemas.microsoft.com/office/drawing/2014/main" id="{2161A2D9-4017-9AC4-9E78-0A10E35B4A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57040" y="2272252"/>
            <a:ext cx="629920" cy="629920"/>
          </a:xfrm>
          <a:prstGeom prst="rect">
            <a:avLst/>
          </a:prstGeom>
        </p:spPr>
      </p:pic>
    </p:spTree>
    <p:extLst>
      <p:ext uri="{BB962C8B-B14F-4D97-AF65-F5344CB8AC3E}">
        <p14:creationId xmlns:p14="http://schemas.microsoft.com/office/powerpoint/2010/main" val="2967928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C2E43-C18E-5ECF-97D7-744871D508FF}"/>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D4998859-1B94-8509-EEE7-553E67B8AF67}"/>
              </a:ext>
            </a:extLst>
          </p:cNvPr>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sp>
        <p:nvSpPr>
          <p:cNvPr id="3" name="Textplatzhalter 2">
            <a:extLst>
              <a:ext uri="{FF2B5EF4-FFF2-40B4-BE49-F238E27FC236}">
                <a16:creationId xmlns:a16="http://schemas.microsoft.com/office/drawing/2014/main" id="{8648251B-5A0F-FD74-1752-268A18927BE7}"/>
              </a:ext>
            </a:extLst>
          </p:cNvPr>
          <p:cNvSpPr>
            <a:spLocks noGrp="1"/>
          </p:cNvSpPr>
          <p:nvPr>
            <p:ph type="body" sz="quarter" idx="11"/>
          </p:nvPr>
        </p:nvSpPr>
        <p:spPr>
          <a:xfrm>
            <a:off x="105238" y="678926"/>
            <a:ext cx="8632361" cy="707886"/>
          </a:xfrm>
        </p:spPr>
        <p:txBody>
          <a:bodyPr/>
          <a:lstStyle/>
          <a:p>
            <a:r>
              <a:rPr lang="de-DE" b="0" dirty="0"/>
              <a:t>Im Beratungsportal anmelden (siehe 2.)</a:t>
            </a:r>
            <a:br>
              <a:rPr lang="de-DE" b="0" dirty="0"/>
            </a:br>
            <a:r>
              <a:rPr lang="de-DE" b="0" dirty="0"/>
              <a:t>Oben im Menü den Punkt „Beratungsanfragen“ anklicken.</a:t>
            </a:r>
          </a:p>
        </p:txBody>
      </p:sp>
      <p:pic>
        <p:nvPicPr>
          <p:cNvPr id="6" name="Grafik 5">
            <a:extLst>
              <a:ext uri="{FF2B5EF4-FFF2-40B4-BE49-F238E27FC236}">
                <a16:creationId xmlns:a16="http://schemas.microsoft.com/office/drawing/2014/main" id="{9F2FFCF6-E401-F793-E36E-067239258E51}"/>
              </a:ext>
            </a:extLst>
          </p:cNvPr>
          <p:cNvPicPr>
            <a:picLocks noChangeAspect="1"/>
          </p:cNvPicPr>
          <p:nvPr/>
        </p:nvPicPr>
        <p:blipFill>
          <a:blip r:embed="rId2"/>
          <a:stretch>
            <a:fillRect/>
          </a:stretch>
        </p:blipFill>
        <p:spPr>
          <a:xfrm>
            <a:off x="701040" y="1985777"/>
            <a:ext cx="7517749" cy="1774576"/>
          </a:xfrm>
          <a:prstGeom prst="rect">
            <a:avLst/>
          </a:prstGeom>
        </p:spPr>
      </p:pic>
    </p:spTree>
    <p:extLst>
      <p:ext uri="{BB962C8B-B14F-4D97-AF65-F5344CB8AC3E}">
        <p14:creationId xmlns:p14="http://schemas.microsoft.com/office/powerpoint/2010/main" val="1207592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3A1AF-2FC6-E60B-9DFC-A82BEAC91285}"/>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FC083FC0-541D-A97A-EE5A-F1614EB2AC66}"/>
              </a:ext>
            </a:extLst>
          </p:cNvPr>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sp>
        <p:nvSpPr>
          <p:cNvPr id="3" name="Textplatzhalter 2">
            <a:extLst>
              <a:ext uri="{FF2B5EF4-FFF2-40B4-BE49-F238E27FC236}">
                <a16:creationId xmlns:a16="http://schemas.microsoft.com/office/drawing/2014/main" id="{E3A25FE0-A4F2-574A-0520-12716D97C082}"/>
              </a:ext>
            </a:extLst>
          </p:cNvPr>
          <p:cNvSpPr>
            <a:spLocks noGrp="1"/>
          </p:cNvSpPr>
          <p:nvPr>
            <p:ph type="body" sz="quarter" idx="11"/>
          </p:nvPr>
        </p:nvSpPr>
        <p:spPr>
          <a:xfrm>
            <a:off x="105238" y="678926"/>
            <a:ext cx="8632361" cy="1446550"/>
          </a:xfrm>
        </p:spPr>
        <p:txBody>
          <a:bodyPr/>
          <a:lstStyle/>
          <a:p>
            <a:r>
              <a:rPr lang="de-DE" b="0" dirty="0"/>
              <a:t>Sie sehen eine Übersicht Ihrer gestellten Beratungsanfragen.</a:t>
            </a:r>
          </a:p>
          <a:p>
            <a:endParaRPr lang="de-DE" b="0" dirty="0"/>
          </a:p>
          <a:p>
            <a:r>
              <a:rPr lang="de-DE" b="0" dirty="0"/>
              <a:t>Durch Klicken auf „Neue Beratungsanfrage“ können Sie eine neue Anfrage stellen.</a:t>
            </a:r>
          </a:p>
        </p:txBody>
      </p:sp>
      <p:pic>
        <p:nvPicPr>
          <p:cNvPr id="5" name="Grafik 4">
            <a:extLst>
              <a:ext uri="{FF2B5EF4-FFF2-40B4-BE49-F238E27FC236}">
                <a16:creationId xmlns:a16="http://schemas.microsoft.com/office/drawing/2014/main" id="{9DEC23E1-D3F5-BFA8-1656-BD4A47F1AB95}"/>
              </a:ext>
            </a:extLst>
          </p:cNvPr>
          <p:cNvPicPr>
            <a:picLocks noChangeAspect="1"/>
          </p:cNvPicPr>
          <p:nvPr/>
        </p:nvPicPr>
        <p:blipFill>
          <a:blip r:embed="rId2"/>
          <a:stretch>
            <a:fillRect/>
          </a:stretch>
        </p:blipFill>
        <p:spPr>
          <a:xfrm>
            <a:off x="670560" y="2526049"/>
            <a:ext cx="7498079" cy="1730772"/>
          </a:xfrm>
          <a:prstGeom prst="rect">
            <a:avLst/>
          </a:prstGeom>
        </p:spPr>
      </p:pic>
    </p:spTree>
    <p:extLst>
      <p:ext uri="{BB962C8B-B14F-4D97-AF65-F5344CB8AC3E}">
        <p14:creationId xmlns:p14="http://schemas.microsoft.com/office/powerpoint/2010/main" val="2193805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A68C0-E88D-2221-8233-7E5A84AFC962}"/>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305EBCA8-9144-819D-B62D-348B960816C0}"/>
              </a:ext>
            </a:extLst>
          </p:cNvPr>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sp>
        <p:nvSpPr>
          <p:cNvPr id="3" name="Textplatzhalter 2">
            <a:extLst>
              <a:ext uri="{FF2B5EF4-FFF2-40B4-BE49-F238E27FC236}">
                <a16:creationId xmlns:a16="http://schemas.microsoft.com/office/drawing/2014/main" id="{BC4C332D-52FA-F1A0-950E-5697E0F2498B}"/>
              </a:ext>
            </a:extLst>
          </p:cNvPr>
          <p:cNvSpPr>
            <a:spLocks noGrp="1"/>
          </p:cNvSpPr>
          <p:nvPr>
            <p:ph type="body" sz="quarter" idx="11"/>
          </p:nvPr>
        </p:nvSpPr>
        <p:spPr>
          <a:xfrm>
            <a:off x="105238" y="678926"/>
            <a:ext cx="8632361" cy="1015663"/>
          </a:xfrm>
        </p:spPr>
        <p:txBody>
          <a:bodyPr/>
          <a:lstStyle/>
          <a:p>
            <a:r>
              <a:rPr lang="de-DE" b="0" dirty="0"/>
              <a:t>Geben Sie einen </a:t>
            </a:r>
            <a:r>
              <a:rPr lang="de-DE" dirty="0"/>
              <a:t>Betreff </a:t>
            </a:r>
            <a:r>
              <a:rPr lang="de-DE" b="0" dirty="0"/>
              <a:t>ein und wählen Sie ein </a:t>
            </a:r>
            <a:r>
              <a:rPr lang="de-DE" dirty="0"/>
              <a:t>Rechtsgebiet </a:t>
            </a:r>
            <a:r>
              <a:rPr lang="de-DE" b="0" dirty="0"/>
              <a:t>aus, zu dem Sie Ihre Anfrage stellen. Im Feld „</a:t>
            </a:r>
            <a:r>
              <a:rPr lang="de-DE" dirty="0"/>
              <a:t>Beschreibung</a:t>
            </a:r>
            <a:r>
              <a:rPr lang="de-DE" b="0" dirty="0"/>
              <a:t>“ können Sie Ihre Anfrage formulieren. </a:t>
            </a:r>
          </a:p>
        </p:txBody>
      </p:sp>
      <p:pic>
        <p:nvPicPr>
          <p:cNvPr id="6" name="Grafik 5">
            <a:extLst>
              <a:ext uri="{FF2B5EF4-FFF2-40B4-BE49-F238E27FC236}">
                <a16:creationId xmlns:a16="http://schemas.microsoft.com/office/drawing/2014/main" id="{6E96C759-A6F0-D7C6-1F9A-89396FC90F07}"/>
              </a:ext>
            </a:extLst>
          </p:cNvPr>
          <p:cNvPicPr>
            <a:picLocks noChangeAspect="1"/>
          </p:cNvPicPr>
          <p:nvPr/>
        </p:nvPicPr>
        <p:blipFill>
          <a:blip r:embed="rId2"/>
          <a:stretch>
            <a:fillRect/>
          </a:stretch>
        </p:blipFill>
        <p:spPr>
          <a:xfrm>
            <a:off x="1148080" y="2238227"/>
            <a:ext cx="5794226" cy="3492013"/>
          </a:xfrm>
          <a:prstGeom prst="rect">
            <a:avLst/>
          </a:prstGeom>
        </p:spPr>
      </p:pic>
    </p:spTree>
    <p:extLst>
      <p:ext uri="{BB962C8B-B14F-4D97-AF65-F5344CB8AC3E}">
        <p14:creationId xmlns:p14="http://schemas.microsoft.com/office/powerpoint/2010/main" val="1555705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16D30-BF47-1319-AEBE-2259EB36E207}"/>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427D5470-3073-2EE4-7AAD-4AC55D5367C9}"/>
              </a:ext>
            </a:extLst>
          </p:cNvPr>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sp>
        <p:nvSpPr>
          <p:cNvPr id="3" name="Textplatzhalter 2">
            <a:extLst>
              <a:ext uri="{FF2B5EF4-FFF2-40B4-BE49-F238E27FC236}">
                <a16:creationId xmlns:a16="http://schemas.microsoft.com/office/drawing/2014/main" id="{785C09F6-43D4-D9DC-55D9-FEF9367463CE}"/>
              </a:ext>
            </a:extLst>
          </p:cNvPr>
          <p:cNvSpPr>
            <a:spLocks noGrp="1"/>
          </p:cNvSpPr>
          <p:nvPr>
            <p:ph type="body" sz="quarter" idx="11"/>
          </p:nvPr>
        </p:nvSpPr>
        <p:spPr>
          <a:xfrm>
            <a:off x="105238" y="516366"/>
            <a:ext cx="8632361" cy="5324535"/>
          </a:xfrm>
        </p:spPr>
        <p:txBody>
          <a:bodyPr/>
          <a:lstStyle/>
          <a:p>
            <a:r>
              <a:rPr lang="de-DE" b="0" dirty="0"/>
              <a:t>Fügen Sie bei Bedarf </a:t>
            </a:r>
            <a:r>
              <a:rPr lang="de-DE" dirty="0"/>
              <a:t>Anhänge </a:t>
            </a:r>
            <a:r>
              <a:rPr lang="de-DE" b="0" dirty="0"/>
              <a:t>hinzu. </a:t>
            </a:r>
            <a:br>
              <a:rPr lang="de-DE" b="0" dirty="0"/>
            </a:br>
            <a:br>
              <a:rPr lang="de-DE" b="0" dirty="0"/>
            </a:br>
            <a:r>
              <a:rPr lang="de-DE" b="0" u="sng" dirty="0"/>
              <a:t>Bitte unterstützen Sie uns:</a:t>
            </a:r>
            <a:br>
              <a:rPr lang="de-DE" b="0" u="sng" dirty="0"/>
            </a:br>
            <a:endParaRPr lang="de-DE" b="0" u="sng" dirty="0"/>
          </a:p>
          <a:p>
            <a:pPr marL="846900" indent="-342900">
              <a:buFont typeface="Wingdings" panose="05000000000000000000" pitchFamily="2" charset="2"/>
              <a:buChar char="§"/>
            </a:pPr>
            <a:r>
              <a:rPr lang="de-DE" b="0" dirty="0"/>
              <a:t>Dateien sollten gut lesbar sein (bitte verpixelte, schlecht ausgeleuchtete Fotos oder unvollständige Scans, z.B. abgeschnittene Seiten, falsche Ausrichtung, usw. vermeiden)</a:t>
            </a:r>
          </a:p>
          <a:p>
            <a:pPr marL="846900" indent="-342900">
              <a:buFont typeface="Wingdings" panose="05000000000000000000" pitchFamily="2" charset="2"/>
              <a:buChar char="§"/>
            </a:pPr>
            <a:r>
              <a:rPr lang="de-DE" b="0" dirty="0"/>
              <a:t>Dateien sollten in einem der gängigen Standardformate wie PDF, JPG oder PNG vorliegen.</a:t>
            </a:r>
          </a:p>
          <a:p>
            <a:pPr marL="846900" indent="-342900">
              <a:buFont typeface="Wingdings" panose="05000000000000000000" pitchFamily="2" charset="2"/>
              <a:buChar char="§"/>
            </a:pPr>
            <a:r>
              <a:rPr lang="de-DE" b="0" dirty="0"/>
              <a:t>Mehrseitige Dokumente idealerweise als eine zusammenhängende Datei anhängen.</a:t>
            </a:r>
          </a:p>
          <a:p>
            <a:pPr marL="846900" indent="-342900">
              <a:buFont typeface="Wingdings" panose="05000000000000000000" pitchFamily="2" charset="2"/>
              <a:buChar char="§"/>
            </a:pPr>
            <a:r>
              <a:rPr lang="de-DE" b="0" dirty="0"/>
              <a:t>Wenn eine Datei zu groß sein sollte, bitte die Unterlagen in thematisch zusammenhängende Abschnitte aufteilen und in mehreren Dateien anhängen. </a:t>
            </a:r>
          </a:p>
          <a:p>
            <a:pPr marL="846900" indent="-342900">
              <a:buFont typeface="Wingdings" panose="05000000000000000000" pitchFamily="2" charset="2"/>
              <a:buChar char="§"/>
            </a:pPr>
            <a:r>
              <a:rPr lang="de-DE" b="0" dirty="0"/>
              <a:t>Scannen ist auch mit frei erhältlichen Scan-Apps möglich.</a:t>
            </a:r>
            <a:br>
              <a:rPr lang="de-DE" b="0" dirty="0"/>
            </a:br>
            <a:r>
              <a:rPr lang="de-DE" b="0" dirty="0"/>
              <a:t>Alternativ können Sie digitalisierte Fotos anhängen.</a:t>
            </a:r>
          </a:p>
        </p:txBody>
      </p:sp>
    </p:spTree>
    <p:extLst>
      <p:ext uri="{BB962C8B-B14F-4D97-AF65-F5344CB8AC3E}">
        <p14:creationId xmlns:p14="http://schemas.microsoft.com/office/powerpoint/2010/main" val="645722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sp>
        <p:nvSpPr>
          <p:cNvPr id="3" name="Textplatzhalter 2"/>
          <p:cNvSpPr>
            <a:spLocks noGrp="1"/>
          </p:cNvSpPr>
          <p:nvPr>
            <p:ph type="body" sz="quarter" idx="11"/>
          </p:nvPr>
        </p:nvSpPr>
        <p:spPr>
          <a:xfrm>
            <a:off x="2208359" y="2649966"/>
            <a:ext cx="6226394" cy="400110"/>
          </a:xfrm>
        </p:spPr>
        <p:txBody>
          <a:bodyPr/>
          <a:lstStyle/>
          <a:p>
            <a:r>
              <a:rPr lang="de-DE" dirty="0"/>
              <a:t>1. Registrieren im Beratungsportal</a:t>
            </a:r>
          </a:p>
        </p:txBody>
      </p:sp>
      <p:pic>
        <p:nvPicPr>
          <p:cNvPr id="7" name="Grafik 6" descr="Prüfliste mit einfarbiger Füllung">
            <a:extLst>
              <a:ext uri="{FF2B5EF4-FFF2-40B4-BE49-F238E27FC236}">
                <a16:creationId xmlns:a16="http://schemas.microsoft.com/office/drawing/2014/main" id="{0F7A0369-F4A5-81F3-1832-27762FC01E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7954" y="1833880"/>
            <a:ext cx="692163" cy="692163"/>
          </a:xfrm>
          <a:prstGeom prst="rect">
            <a:avLst/>
          </a:prstGeom>
        </p:spPr>
      </p:pic>
    </p:spTree>
    <p:extLst>
      <p:ext uri="{BB962C8B-B14F-4D97-AF65-F5344CB8AC3E}">
        <p14:creationId xmlns:p14="http://schemas.microsoft.com/office/powerpoint/2010/main" val="1011031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29068-C41F-F15C-551F-CE33948C7BFE}"/>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0F1A0176-C3AB-4ECD-22FA-8222758975DA}"/>
              </a:ext>
            </a:extLst>
          </p:cNvPr>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sp>
        <p:nvSpPr>
          <p:cNvPr id="3" name="Textplatzhalter 2">
            <a:extLst>
              <a:ext uri="{FF2B5EF4-FFF2-40B4-BE49-F238E27FC236}">
                <a16:creationId xmlns:a16="http://schemas.microsoft.com/office/drawing/2014/main" id="{7F3B5A94-BEC5-D615-E8E1-C1127D4DBF40}"/>
              </a:ext>
            </a:extLst>
          </p:cNvPr>
          <p:cNvSpPr>
            <a:spLocks noGrp="1"/>
          </p:cNvSpPr>
          <p:nvPr>
            <p:ph type="body" sz="quarter" idx="11"/>
          </p:nvPr>
        </p:nvSpPr>
        <p:spPr>
          <a:xfrm>
            <a:off x="105238" y="678926"/>
            <a:ext cx="8632361" cy="1015663"/>
          </a:xfrm>
        </p:spPr>
        <p:txBody>
          <a:bodyPr/>
          <a:lstStyle/>
          <a:p>
            <a:r>
              <a:rPr lang="de-DE" b="0" dirty="0"/>
              <a:t>Sie haben Ihre Anfrage (ggf. mit Anhängen) formuliert und wollen diese an die Arbeitskammer übermitteln?</a:t>
            </a:r>
            <a:br>
              <a:rPr lang="de-DE" b="0" dirty="0"/>
            </a:br>
            <a:r>
              <a:rPr lang="de-DE" b="0" dirty="0"/>
              <a:t>Klicken Sie auf </a:t>
            </a:r>
            <a:r>
              <a:rPr lang="de-DE" dirty="0"/>
              <a:t>Absenden</a:t>
            </a:r>
            <a:r>
              <a:rPr lang="de-DE" b="0" dirty="0"/>
              <a:t>.</a:t>
            </a:r>
          </a:p>
        </p:txBody>
      </p:sp>
      <p:pic>
        <p:nvPicPr>
          <p:cNvPr id="5" name="Grafik 4">
            <a:extLst>
              <a:ext uri="{FF2B5EF4-FFF2-40B4-BE49-F238E27FC236}">
                <a16:creationId xmlns:a16="http://schemas.microsoft.com/office/drawing/2014/main" id="{FA43268F-0D2A-21C5-2B6E-0E3899C9A4CD}"/>
              </a:ext>
            </a:extLst>
          </p:cNvPr>
          <p:cNvPicPr>
            <a:picLocks noChangeAspect="1"/>
          </p:cNvPicPr>
          <p:nvPr/>
        </p:nvPicPr>
        <p:blipFill>
          <a:blip r:embed="rId2"/>
          <a:stretch>
            <a:fillRect/>
          </a:stretch>
        </p:blipFill>
        <p:spPr>
          <a:xfrm>
            <a:off x="1480098" y="1925320"/>
            <a:ext cx="5882640" cy="3529584"/>
          </a:xfrm>
          <a:prstGeom prst="rect">
            <a:avLst/>
          </a:prstGeom>
        </p:spPr>
      </p:pic>
    </p:spTree>
    <p:extLst>
      <p:ext uri="{BB962C8B-B14F-4D97-AF65-F5344CB8AC3E}">
        <p14:creationId xmlns:p14="http://schemas.microsoft.com/office/powerpoint/2010/main" val="714109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B0D98-7A1E-B6C9-E72D-823668C194D1}"/>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7FC91B9E-305F-5520-EDA0-2E7DEAFC3058}"/>
              </a:ext>
            </a:extLst>
          </p:cNvPr>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sp>
        <p:nvSpPr>
          <p:cNvPr id="3" name="Textplatzhalter 2">
            <a:extLst>
              <a:ext uri="{FF2B5EF4-FFF2-40B4-BE49-F238E27FC236}">
                <a16:creationId xmlns:a16="http://schemas.microsoft.com/office/drawing/2014/main" id="{A70118AE-4217-EABF-502B-D9B0C3F8FD96}"/>
              </a:ext>
            </a:extLst>
          </p:cNvPr>
          <p:cNvSpPr>
            <a:spLocks noGrp="1"/>
          </p:cNvSpPr>
          <p:nvPr>
            <p:ph type="body" sz="quarter" idx="11"/>
          </p:nvPr>
        </p:nvSpPr>
        <p:spPr>
          <a:xfrm>
            <a:off x="105238" y="678926"/>
            <a:ext cx="8632361" cy="3416320"/>
          </a:xfrm>
        </p:spPr>
        <p:txBody>
          <a:bodyPr/>
          <a:lstStyle/>
          <a:p>
            <a:r>
              <a:rPr lang="de-DE" b="0" dirty="0"/>
              <a:t>Ihre Anfrage erhält automatisch eine </a:t>
            </a:r>
            <a:r>
              <a:rPr lang="de-DE" dirty="0"/>
              <a:t>Anfragennummer</a:t>
            </a:r>
            <a:r>
              <a:rPr lang="de-DE" b="0" dirty="0"/>
              <a:t>.</a:t>
            </a:r>
          </a:p>
          <a:p>
            <a:r>
              <a:rPr lang="de-DE" b="0" dirty="0"/>
              <a:t>An dem </a:t>
            </a:r>
            <a:r>
              <a:rPr lang="de-DE" dirty="0"/>
              <a:t>Status </a:t>
            </a:r>
            <a:r>
              <a:rPr lang="de-DE" b="0" dirty="0"/>
              <a:t>können Sie den Bearbeitungsstatus Ihrer Anfrage erkennen:</a:t>
            </a:r>
          </a:p>
          <a:p>
            <a:pPr marL="846900" indent="-342900">
              <a:lnSpc>
                <a:spcPct val="100000"/>
              </a:lnSpc>
              <a:buFont typeface="Wingdings" panose="05000000000000000000" pitchFamily="2" charset="2"/>
              <a:buChar char="§"/>
            </a:pPr>
            <a:r>
              <a:rPr lang="de-DE" dirty="0"/>
              <a:t>Neu</a:t>
            </a:r>
            <a:r>
              <a:rPr lang="de-DE" b="0" dirty="0"/>
              <a:t>: Ihre Anfrage ist bei uns eingegangen.</a:t>
            </a:r>
          </a:p>
          <a:p>
            <a:pPr marL="846900" indent="-342900">
              <a:lnSpc>
                <a:spcPct val="100000"/>
              </a:lnSpc>
              <a:buFont typeface="Wingdings" panose="05000000000000000000" pitchFamily="2" charset="2"/>
              <a:buChar char="§"/>
            </a:pPr>
            <a:r>
              <a:rPr lang="de-DE" dirty="0"/>
              <a:t>In Bearbeitung</a:t>
            </a:r>
            <a:r>
              <a:rPr lang="de-DE" b="0" dirty="0"/>
              <a:t>: Ihre Anfrage wird von uns bearbeitet. Eventuell haben wir noch Rückfragen an Sie. Sie erhalten eine Nachricht von uns, wenn eine Aktion in Ihrer Anfrage passiert.</a:t>
            </a:r>
          </a:p>
          <a:p>
            <a:pPr marL="846900" indent="-342900">
              <a:lnSpc>
                <a:spcPct val="100000"/>
              </a:lnSpc>
              <a:buFont typeface="Wingdings" panose="05000000000000000000" pitchFamily="2" charset="2"/>
              <a:buChar char="§"/>
            </a:pPr>
            <a:r>
              <a:rPr lang="de-DE" dirty="0"/>
              <a:t>Geschlossen</a:t>
            </a:r>
            <a:r>
              <a:rPr lang="de-DE" b="0" dirty="0"/>
              <a:t>: Ihre Anfrage wurde durch uns abschließend beantwortet. Doch noch Fragen? Gerne können Sie eine neue Beratungsanfrage an uns stellen.</a:t>
            </a:r>
          </a:p>
        </p:txBody>
      </p:sp>
      <p:pic>
        <p:nvPicPr>
          <p:cNvPr id="6" name="Grafik 5">
            <a:extLst>
              <a:ext uri="{FF2B5EF4-FFF2-40B4-BE49-F238E27FC236}">
                <a16:creationId xmlns:a16="http://schemas.microsoft.com/office/drawing/2014/main" id="{9A7B828C-B621-641D-A21A-1CB9A8C9C8AB}"/>
              </a:ext>
            </a:extLst>
          </p:cNvPr>
          <p:cNvPicPr>
            <a:picLocks noChangeAspect="1"/>
          </p:cNvPicPr>
          <p:nvPr/>
        </p:nvPicPr>
        <p:blipFill>
          <a:blip r:embed="rId2"/>
          <a:stretch>
            <a:fillRect/>
          </a:stretch>
        </p:blipFill>
        <p:spPr>
          <a:xfrm>
            <a:off x="690880" y="4290606"/>
            <a:ext cx="7762239" cy="1123739"/>
          </a:xfrm>
          <a:prstGeom prst="rect">
            <a:avLst/>
          </a:prstGeom>
        </p:spPr>
      </p:pic>
    </p:spTree>
    <p:extLst>
      <p:ext uri="{BB962C8B-B14F-4D97-AF65-F5344CB8AC3E}">
        <p14:creationId xmlns:p14="http://schemas.microsoft.com/office/powerpoint/2010/main" val="1493990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F417A-0DEA-F32E-53DB-D6E25C42B0B6}"/>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D145C7DF-3780-7DFC-FE5B-051020119467}"/>
              </a:ext>
            </a:extLst>
          </p:cNvPr>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sp>
        <p:nvSpPr>
          <p:cNvPr id="3" name="Textplatzhalter 2">
            <a:extLst>
              <a:ext uri="{FF2B5EF4-FFF2-40B4-BE49-F238E27FC236}">
                <a16:creationId xmlns:a16="http://schemas.microsoft.com/office/drawing/2014/main" id="{A9E24E91-0897-7952-9D9D-21416602687C}"/>
              </a:ext>
            </a:extLst>
          </p:cNvPr>
          <p:cNvSpPr>
            <a:spLocks noGrp="1"/>
          </p:cNvSpPr>
          <p:nvPr>
            <p:ph type="body" sz="quarter" idx="11"/>
          </p:nvPr>
        </p:nvSpPr>
        <p:spPr>
          <a:xfrm>
            <a:off x="2207545" y="2941155"/>
            <a:ext cx="4227537" cy="400110"/>
          </a:xfrm>
        </p:spPr>
        <p:txBody>
          <a:bodyPr/>
          <a:lstStyle/>
          <a:p>
            <a:pPr algn="ctr"/>
            <a:r>
              <a:rPr lang="de-DE" dirty="0"/>
              <a:t>4. Passwort vergessen?</a:t>
            </a:r>
          </a:p>
        </p:txBody>
      </p:sp>
      <p:pic>
        <p:nvPicPr>
          <p:cNvPr id="5" name="Grafik 4" descr="Sperren mit einfarbiger Füllung">
            <a:extLst>
              <a:ext uri="{FF2B5EF4-FFF2-40B4-BE49-F238E27FC236}">
                <a16:creationId xmlns:a16="http://schemas.microsoft.com/office/drawing/2014/main" id="{FDC83CEB-913F-93C8-79CC-F8E9F5DFA5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18057" y="2233269"/>
            <a:ext cx="707886" cy="707886"/>
          </a:xfrm>
          <a:prstGeom prst="rect">
            <a:avLst/>
          </a:prstGeom>
        </p:spPr>
      </p:pic>
    </p:spTree>
    <p:extLst>
      <p:ext uri="{BB962C8B-B14F-4D97-AF65-F5344CB8AC3E}">
        <p14:creationId xmlns:p14="http://schemas.microsoft.com/office/powerpoint/2010/main" val="3266707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E93C0-C85E-5553-CABC-9194DB6B0F73}"/>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1550BFB2-239C-FF02-EDF1-819FD695C127}"/>
              </a:ext>
            </a:extLst>
          </p:cNvPr>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sp>
        <p:nvSpPr>
          <p:cNvPr id="3" name="Textplatzhalter 2">
            <a:extLst>
              <a:ext uri="{FF2B5EF4-FFF2-40B4-BE49-F238E27FC236}">
                <a16:creationId xmlns:a16="http://schemas.microsoft.com/office/drawing/2014/main" id="{C9408A41-27E4-C360-95A9-030653E64489}"/>
              </a:ext>
            </a:extLst>
          </p:cNvPr>
          <p:cNvSpPr>
            <a:spLocks noGrp="1"/>
          </p:cNvSpPr>
          <p:nvPr>
            <p:ph type="body" sz="quarter" idx="11"/>
          </p:nvPr>
        </p:nvSpPr>
        <p:spPr>
          <a:xfrm>
            <a:off x="105239" y="678926"/>
            <a:ext cx="6226394" cy="769441"/>
          </a:xfrm>
        </p:spPr>
        <p:txBody>
          <a:bodyPr/>
          <a:lstStyle/>
          <a:p>
            <a:r>
              <a:rPr lang="de-DE" b="0" dirty="0"/>
              <a:t>Das Beratungsportal im Browser aufrufen:</a:t>
            </a:r>
          </a:p>
          <a:p>
            <a:r>
              <a:rPr lang="de-DE" dirty="0">
                <a:solidFill>
                  <a:schemeClr val="accent6">
                    <a:lumMod val="75000"/>
                  </a:schemeClr>
                </a:solidFill>
              </a:rPr>
              <a:t>www.ak-online-beratung.de</a:t>
            </a:r>
          </a:p>
        </p:txBody>
      </p:sp>
      <p:pic>
        <p:nvPicPr>
          <p:cNvPr id="6" name="Grafik 5">
            <a:extLst>
              <a:ext uri="{FF2B5EF4-FFF2-40B4-BE49-F238E27FC236}">
                <a16:creationId xmlns:a16="http://schemas.microsoft.com/office/drawing/2014/main" id="{A8059E9F-70D1-F92E-0F2D-197A683BC261}"/>
              </a:ext>
            </a:extLst>
          </p:cNvPr>
          <p:cNvPicPr>
            <a:picLocks noChangeAspect="1"/>
          </p:cNvPicPr>
          <p:nvPr/>
        </p:nvPicPr>
        <p:blipFill>
          <a:blip r:embed="rId2"/>
          <a:stretch>
            <a:fillRect/>
          </a:stretch>
        </p:blipFill>
        <p:spPr>
          <a:xfrm>
            <a:off x="732958" y="1448367"/>
            <a:ext cx="7548880" cy="4100407"/>
          </a:xfrm>
          <a:prstGeom prst="rect">
            <a:avLst/>
          </a:prstGeom>
        </p:spPr>
      </p:pic>
    </p:spTree>
    <p:extLst>
      <p:ext uri="{BB962C8B-B14F-4D97-AF65-F5344CB8AC3E}">
        <p14:creationId xmlns:p14="http://schemas.microsoft.com/office/powerpoint/2010/main" val="29664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DDEB5-218F-7D5C-2204-74B28BA4C0E5}"/>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AF74C40B-BA4C-5EF1-0B14-141D17D7FD6F}"/>
              </a:ext>
            </a:extLst>
          </p:cNvPr>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sp>
        <p:nvSpPr>
          <p:cNvPr id="3" name="Textplatzhalter 2">
            <a:extLst>
              <a:ext uri="{FF2B5EF4-FFF2-40B4-BE49-F238E27FC236}">
                <a16:creationId xmlns:a16="http://schemas.microsoft.com/office/drawing/2014/main" id="{FE637FA5-A598-363B-7944-315D91EA6C76}"/>
              </a:ext>
            </a:extLst>
          </p:cNvPr>
          <p:cNvSpPr>
            <a:spLocks noGrp="1"/>
          </p:cNvSpPr>
          <p:nvPr>
            <p:ph type="body" sz="quarter" idx="11"/>
          </p:nvPr>
        </p:nvSpPr>
        <p:spPr>
          <a:xfrm>
            <a:off x="105238" y="678926"/>
            <a:ext cx="8632361" cy="1077218"/>
          </a:xfrm>
        </p:spPr>
        <p:txBody>
          <a:bodyPr/>
          <a:lstStyle/>
          <a:p>
            <a:pPr marL="846900" indent="-342900">
              <a:buFontTx/>
              <a:buChar char="-"/>
            </a:pPr>
            <a:r>
              <a:rPr lang="de-DE" b="0" dirty="0"/>
              <a:t>Oben rechts einfach auf das </a:t>
            </a:r>
            <a:r>
              <a:rPr lang="de-DE" b="0"/>
              <a:t>Icon         </a:t>
            </a:r>
            <a:r>
              <a:rPr lang="de-DE" b="0" dirty="0"/>
              <a:t>klicken, um das Menü aufzurufen</a:t>
            </a:r>
          </a:p>
          <a:p>
            <a:pPr marL="846900" indent="-342900">
              <a:buFontTx/>
              <a:buChar char="-"/>
            </a:pPr>
            <a:r>
              <a:rPr lang="de-DE" b="0" dirty="0"/>
              <a:t>„Anmelden“ durch Klicken auswählen (siehe </a:t>
            </a:r>
            <a:r>
              <a:rPr lang="de-DE" b="0" dirty="0">
                <a:solidFill>
                  <a:srgbClr val="FF0000"/>
                </a:solidFill>
              </a:rPr>
              <a:t>rote Umrandung</a:t>
            </a:r>
            <a:r>
              <a:rPr lang="de-DE" b="0" dirty="0"/>
              <a:t>)</a:t>
            </a:r>
          </a:p>
        </p:txBody>
      </p:sp>
      <p:pic>
        <p:nvPicPr>
          <p:cNvPr id="6" name="Grafik 5" descr="Ein Bild, das Text, Screenshot, Schrift, Logo enthält.&#10;&#10;KI-generierte Inhalte können fehlerhaft sein.">
            <a:extLst>
              <a:ext uri="{FF2B5EF4-FFF2-40B4-BE49-F238E27FC236}">
                <a16:creationId xmlns:a16="http://schemas.microsoft.com/office/drawing/2014/main" id="{1E739992-23D3-E2BD-1974-4998108CB7D4}"/>
              </a:ext>
            </a:extLst>
          </p:cNvPr>
          <p:cNvPicPr>
            <a:picLocks noChangeAspect="1"/>
          </p:cNvPicPr>
          <p:nvPr/>
        </p:nvPicPr>
        <p:blipFill>
          <a:blip r:embed="rId2"/>
          <a:stretch>
            <a:fillRect/>
          </a:stretch>
        </p:blipFill>
        <p:spPr>
          <a:xfrm>
            <a:off x="3343103" y="2595446"/>
            <a:ext cx="2457793" cy="1667108"/>
          </a:xfrm>
          <a:prstGeom prst="rect">
            <a:avLst/>
          </a:prstGeom>
        </p:spPr>
      </p:pic>
      <p:pic>
        <p:nvPicPr>
          <p:cNvPr id="4" name="Grafik 3">
            <a:extLst>
              <a:ext uri="{FF2B5EF4-FFF2-40B4-BE49-F238E27FC236}">
                <a16:creationId xmlns:a16="http://schemas.microsoft.com/office/drawing/2014/main" id="{B4DE7B0F-17CB-8D5F-C9F6-5B35B5E01550}"/>
              </a:ext>
            </a:extLst>
          </p:cNvPr>
          <p:cNvPicPr>
            <a:picLocks noChangeAspect="1"/>
          </p:cNvPicPr>
          <p:nvPr/>
        </p:nvPicPr>
        <p:blipFill>
          <a:blip r:embed="rId3"/>
          <a:stretch>
            <a:fillRect/>
          </a:stretch>
        </p:blipFill>
        <p:spPr>
          <a:xfrm>
            <a:off x="4831745" y="678926"/>
            <a:ext cx="438211" cy="362001"/>
          </a:xfrm>
          <a:prstGeom prst="rect">
            <a:avLst/>
          </a:prstGeom>
        </p:spPr>
      </p:pic>
    </p:spTree>
    <p:extLst>
      <p:ext uri="{BB962C8B-B14F-4D97-AF65-F5344CB8AC3E}">
        <p14:creationId xmlns:p14="http://schemas.microsoft.com/office/powerpoint/2010/main" val="2927928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80D5D-4462-2C1A-9C87-FF166A62DF69}"/>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0EA6919F-0245-335C-5D5D-FF62E12A81D1}"/>
              </a:ext>
            </a:extLst>
          </p:cNvPr>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sp>
        <p:nvSpPr>
          <p:cNvPr id="3" name="Textplatzhalter 2">
            <a:extLst>
              <a:ext uri="{FF2B5EF4-FFF2-40B4-BE49-F238E27FC236}">
                <a16:creationId xmlns:a16="http://schemas.microsoft.com/office/drawing/2014/main" id="{EFBBF326-8F3B-9A77-FC2A-471914AA2D1C}"/>
              </a:ext>
            </a:extLst>
          </p:cNvPr>
          <p:cNvSpPr>
            <a:spLocks noGrp="1"/>
          </p:cNvSpPr>
          <p:nvPr>
            <p:ph type="body" sz="quarter" idx="11"/>
          </p:nvPr>
        </p:nvSpPr>
        <p:spPr>
          <a:xfrm>
            <a:off x="105238" y="678926"/>
            <a:ext cx="8632361" cy="400110"/>
          </a:xfrm>
        </p:spPr>
        <p:txBody>
          <a:bodyPr/>
          <a:lstStyle/>
          <a:p>
            <a:pPr marL="846900" indent="-342900">
              <a:buFontTx/>
              <a:buChar char="-"/>
            </a:pPr>
            <a:r>
              <a:rPr lang="de-DE" dirty="0"/>
              <a:t>Passwort vergessen?</a:t>
            </a:r>
            <a:r>
              <a:rPr lang="de-DE" b="0" dirty="0"/>
              <a:t> auswählen</a:t>
            </a:r>
            <a:endParaRPr lang="de-DE" sz="1400" b="0" dirty="0"/>
          </a:p>
        </p:txBody>
      </p:sp>
      <p:pic>
        <p:nvPicPr>
          <p:cNvPr id="6" name="Grafik 5">
            <a:extLst>
              <a:ext uri="{FF2B5EF4-FFF2-40B4-BE49-F238E27FC236}">
                <a16:creationId xmlns:a16="http://schemas.microsoft.com/office/drawing/2014/main" id="{019B0590-F4F8-0AFF-6D4C-63BDAF7C6F62}"/>
              </a:ext>
            </a:extLst>
          </p:cNvPr>
          <p:cNvPicPr>
            <a:picLocks noChangeAspect="1"/>
          </p:cNvPicPr>
          <p:nvPr/>
        </p:nvPicPr>
        <p:blipFill>
          <a:blip r:embed="rId2"/>
          <a:stretch>
            <a:fillRect/>
          </a:stretch>
        </p:blipFill>
        <p:spPr>
          <a:xfrm>
            <a:off x="3443942" y="1582687"/>
            <a:ext cx="2638431" cy="3692625"/>
          </a:xfrm>
          <a:prstGeom prst="rect">
            <a:avLst/>
          </a:prstGeom>
        </p:spPr>
      </p:pic>
    </p:spTree>
    <p:extLst>
      <p:ext uri="{BB962C8B-B14F-4D97-AF65-F5344CB8AC3E}">
        <p14:creationId xmlns:p14="http://schemas.microsoft.com/office/powerpoint/2010/main" val="1577053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06E3D-5413-C793-F839-E18259D2081C}"/>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95F110E0-7E31-77DA-2DE9-8A7E3C34C7E5}"/>
              </a:ext>
            </a:extLst>
          </p:cNvPr>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sp>
        <p:nvSpPr>
          <p:cNvPr id="3" name="Textplatzhalter 2">
            <a:extLst>
              <a:ext uri="{FF2B5EF4-FFF2-40B4-BE49-F238E27FC236}">
                <a16:creationId xmlns:a16="http://schemas.microsoft.com/office/drawing/2014/main" id="{75094096-99C9-D712-6658-6F0A2E4B4381}"/>
              </a:ext>
            </a:extLst>
          </p:cNvPr>
          <p:cNvSpPr>
            <a:spLocks noGrp="1"/>
          </p:cNvSpPr>
          <p:nvPr>
            <p:ph type="body" sz="quarter" idx="11"/>
          </p:nvPr>
        </p:nvSpPr>
        <p:spPr>
          <a:xfrm>
            <a:off x="105238" y="678926"/>
            <a:ext cx="8632361" cy="707886"/>
          </a:xfrm>
        </p:spPr>
        <p:txBody>
          <a:bodyPr/>
          <a:lstStyle/>
          <a:p>
            <a:pPr marL="846900" indent="-342900">
              <a:buFontTx/>
              <a:buChar char="-"/>
            </a:pPr>
            <a:r>
              <a:rPr lang="de-DE" dirty="0"/>
              <a:t>E-Mail-Adresse </a:t>
            </a:r>
            <a:r>
              <a:rPr lang="de-DE" b="0" dirty="0"/>
              <a:t>eingeben, mit der Sie sich erstmalig registriert haben und auf </a:t>
            </a:r>
            <a:r>
              <a:rPr lang="de-DE" dirty="0"/>
              <a:t>Fortfahren </a:t>
            </a:r>
            <a:r>
              <a:rPr lang="de-DE" b="0" dirty="0"/>
              <a:t>klicken.</a:t>
            </a:r>
            <a:endParaRPr lang="de-DE" sz="1400" b="0" dirty="0"/>
          </a:p>
        </p:txBody>
      </p:sp>
      <p:pic>
        <p:nvPicPr>
          <p:cNvPr id="5" name="Grafik 4">
            <a:extLst>
              <a:ext uri="{FF2B5EF4-FFF2-40B4-BE49-F238E27FC236}">
                <a16:creationId xmlns:a16="http://schemas.microsoft.com/office/drawing/2014/main" id="{052B9B25-DEA5-3B46-E1C6-73F703CF8BD0}"/>
              </a:ext>
            </a:extLst>
          </p:cNvPr>
          <p:cNvPicPr>
            <a:picLocks noChangeAspect="1"/>
          </p:cNvPicPr>
          <p:nvPr/>
        </p:nvPicPr>
        <p:blipFill>
          <a:blip r:embed="rId2"/>
          <a:stretch>
            <a:fillRect/>
          </a:stretch>
        </p:blipFill>
        <p:spPr>
          <a:xfrm>
            <a:off x="3206598" y="1716259"/>
            <a:ext cx="2730803" cy="3425481"/>
          </a:xfrm>
          <a:prstGeom prst="rect">
            <a:avLst/>
          </a:prstGeom>
        </p:spPr>
      </p:pic>
    </p:spTree>
    <p:extLst>
      <p:ext uri="{BB962C8B-B14F-4D97-AF65-F5344CB8AC3E}">
        <p14:creationId xmlns:p14="http://schemas.microsoft.com/office/powerpoint/2010/main" val="3832178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E84D9-17D3-60FB-01B1-257EE06A5ABB}"/>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B8586B73-462A-122C-3BAB-82633BD006C0}"/>
              </a:ext>
            </a:extLst>
          </p:cNvPr>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sp>
        <p:nvSpPr>
          <p:cNvPr id="3" name="Textplatzhalter 2">
            <a:extLst>
              <a:ext uri="{FF2B5EF4-FFF2-40B4-BE49-F238E27FC236}">
                <a16:creationId xmlns:a16="http://schemas.microsoft.com/office/drawing/2014/main" id="{77042161-9625-87C9-D3B5-DDE8817E1FED}"/>
              </a:ext>
            </a:extLst>
          </p:cNvPr>
          <p:cNvSpPr>
            <a:spLocks noGrp="1"/>
          </p:cNvSpPr>
          <p:nvPr>
            <p:ph type="body" sz="quarter" idx="11"/>
          </p:nvPr>
        </p:nvSpPr>
        <p:spPr>
          <a:xfrm>
            <a:off x="105238" y="678926"/>
            <a:ext cx="8632361" cy="707886"/>
          </a:xfrm>
        </p:spPr>
        <p:txBody>
          <a:bodyPr/>
          <a:lstStyle/>
          <a:p>
            <a:pPr marL="846900" indent="-342900">
              <a:buFontTx/>
              <a:buChar char="-"/>
            </a:pPr>
            <a:r>
              <a:rPr lang="de-DE" b="0" dirty="0"/>
              <a:t>Sie erhalten eine E-Mail mit einer Anleitung </a:t>
            </a:r>
            <a:br>
              <a:rPr lang="de-DE" b="0" dirty="0"/>
            </a:br>
            <a:r>
              <a:rPr lang="de-DE" b="0" dirty="0"/>
              <a:t>zum Zurücksetzen des Passworts.</a:t>
            </a:r>
            <a:endParaRPr lang="de-DE" sz="1400" b="0" dirty="0"/>
          </a:p>
        </p:txBody>
      </p:sp>
      <p:pic>
        <p:nvPicPr>
          <p:cNvPr id="6" name="Grafik 5">
            <a:extLst>
              <a:ext uri="{FF2B5EF4-FFF2-40B4-BE49-F238E27FC236}">
                <a16:creationId xmlns:a16="http://schemas.microsoft.com/office/drawing/2014/main" id="{151753EC-97D9-0776-670F-FB85D3020C9E}"/>
              </a:ext>
            </a:extLst>
          </p:cNvPr>
          <p:cNvPicPr>
            <a:picLocks noChangeAspect="1"/>
          </p:cNvPicPr>
          <p:nvPr/>
        </p:nvPicPr>
        <p:blipFill>
          <a:blip r:embed="rId2"/>
          <a:stretch>
            <a:fillRect/>
          </a:stretch>
        </p:blipFill>
        <p:spPr>
          <a:xfrm>
            <a:off x="3335984" y="1843384"/>
            <a:ext cx="2993059" cy="3734817"/>
          </a:xfrm>
          <a:prstGeom prst="rect">
            <a:avLst/>
          </a:prstGeom>
        </p:spPr>
      </p:pic>
    </p:spTree>
    <p:extLst>
      <p:ext uri="{BB962C8B-B14F-4D97-AF65-F5344CB8AC3E}">
        <p14:creationId xmlns:p14="http://schemas.microsoft.com/office/powerpoint/2010/main" val="2001007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88195-701C-7B5C-A9DE-55FABE15454D}"/>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368DCD8D-3867-6FAA-D073-4BE27C0625C4}"/>
              </a:ext>
            </a:extLst>
          </p:cNvPr>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sp>
        <p:nvSpPr>
          <p:cNvPr id="3" name="Textplatzhalter 2">
            <a:extLst>
              <a:ext uri="{FF2B5EF4-FFF2-40B4-BE49-F238E27FC236}">
                <a16:creationId xmlns:a16="http://schemas.microsoft.com/office/drawing/2014/main" id="{C80F143A-BC4E-8A1D-1DB9-50966323B4AB}"/>
              </a:ext>
            </a:extLst>
          </p:cNvPr>
          <p:cNvSpPr>
            <a:spLocks noGrp="1"/>
          </p:cNvSpPr>
          <p:nvPr>
            <p:ph type="body" sz="quarter" idx="11"/>
          </p:nvPr>
        </p:nvSpPr>
        <p:spPr>
          <a:xfrm>
            <a:off x="105238" y="678926"/>
            <a:ext cx="8632361" cy="1015663"/>
          </a:xfrm>
        </p:spPr>
        <p:txBody>
          <a:bodyPr/>
          <a:lstStyle/>
          <a:p>
            <a:pPr marL="846900" indent="-342900">
              <a:buFontTx/>
              <a:buChar char="-"/>
            </a:pPr>
            <a:r>
              <a:rPr lang="de-DE" b="0" dirty="0"/>
              <a:t>Nachdem Sie den Link in der E-Mail geklickt haben, werden Sie auf eine Seite im Browser geleitet, auf der Sie Ihr Passwort ändern/zurücksetzen können.</a:t>
            </a:r>
            <a:endParaRPr lang="de-DE" sz="1400" b="0" dirty="0"/>
          </a:p>
        </p:txBody>
      </p:sp>
      <p:pic>
        <p:nvPicPr>
          <p:cNvPr id="8" name="Grafik 7">
            <a:extLst>
              <a:ext uri="{FF2B5EF4-FFF2-40B4-BE49-F238E27FC236}">
                <a16:creationId xmlns:a16="http://schemas.microsoft.com/office/drawing/2014/main" id="{C27ABE3E-B95A-0A6F-BD5E-9C25EE08D24D}"/>
              </a:ext>
            </a:extLst>
          </p:cNvPr>
          <p:cNvPicPr>
            <a:picLocks noChangeAspect="1"/>
          </p:cNvPicPr>
          <p:nvPr/>
        </p:nvPicPr>
        <p:blipFill>
          <a:blip r:embed="rId2"/>
          <a:stretch>
            <a:fillRect/>
          </a:stretch>
        </p:blipFill>
        <p:spPr>
          <a:xfrm>
            <a:off x="3256299" y="2015743"/>
            <a:ext cx="2818169" cy="3602737"/>
          </a:xfrm>
          <a:prstGeom prst="rect">
            <a:avLst/>
          </a:prstGeom>
        </p:spPr>
      </p:pic>
    </p:spTree>
    <p:extLst>
      <p:ext uri="{BB962C8B-B14F-4D97-AF65-F5344CB8AC3E}">
        <p14:creationId xmlns:p14="http://schemas.microsoft.com/office/powerpoint/2010/main" val="735198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BE0CD-10EF-442E-8AB8-38334F5CA079}"/>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EB40FF07-EA1E-A152-DD2F-29F2F784CAEC}"/>
              </a:ext>
            </a:extLst>
          </p:cNvPr>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sp>
        <p:nvSpPr>
          <p:cNvPr id="3" name="Textplatzhalter 2">
            <a:extLst>
              <a:ext uri="{FF2B5EF4-FFF2-40B4-BE49-F238E27FC236}">
                <a16:creationId xmlns:a16="http://schemas.microsoft.com/office/drawing/2014/main" id="{C9B19DD0-A59C-BDE8-1F84-EEFDFCC836FE}"/>
              </a:ext>
            </a:extLst>
          </p:cNvPr>
          <p:cNvSpPr>
            <a:spLocks noGrp="1"/>
          </p:cNvSpPr>
          <p:nvPr>
            <p:ph type="body" sz="quarter" idx="11"/>
          </p:nvPr>
        </p:nvSpPr>
        <p:spPr>
          <a:xfrm>
            <a:off x="1458803" y="3028890"/>
            <a:ext cx="6226394" cy="400110"/>
          </a:xfrm>
        </p:spPr>
        <p:txBody>
          <a:bodyPr/>
          <a:lstStyle/>
          <a:p>
            <a:r>
              <a:rPr lang="de-DE" dirty="0"/>
              <a:t>5. Schwierigkeiten beim Upload von Dateien?</a:t>
            </a:r>
          </a:p>
        </p:txBody>
      </p:sp>
      <p:pic>
        <p:nvPicPr>
          <p:cNvPr id="5" name="Grafik 4" descr="Cloudcomputing mit einfarbiger Füllung">
            <a:extLst>
              <a:ext uri="{FF2B5EF4-FFF2-40B4-BE49-F238E27FC236}">
                <a16:creationId xmlns:a16="http://schemas.microsoft.com/office/drawing/2014/main" id="{B8379133-7502-B70C-F25A-4A6258E8CF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05300" y="2148315"/>
            <a:ext cx="804375" cy="804375"/>
          </a:xfrm>
          <a:prstGeom prst="rect">
            <a:avLst/>
          </a:prstGeom>
        </p:spPr>
      </p:pic>
    </p:spTree>
    <p:extLst>
      <p:ext uri="{BB962C8B-B14F-4D97-AF65-F5344CB8AC3E}">
        <p14:creationId xmlns:p14="http://schemas.microsoft.com/office/powerpoint/2010/main" val="543689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74043-9EF9-BCD9-C5A6-A3A55C5EB2C6}"/>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A604B5A7-A16B-7D10-FB2E-9DF685B5B6DF}"/>
              </a:ext>
            </a:extLst>
          </p:cNvPr>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sp>
        <p:nvSpPr>
          <p:cNvPr id="3" name="Textplatzhalter 2">
            <a:extLst>
              <a:ext uri="{FF2B5EF4-FFF2-40B4-BE49-F238E27FC236}">
                <a16:creationId xmlns:a16="http://schemas.microsoft.com/office/drawing/2014/main" id="{0F5AAB81-8C48-7353-D036-35EAC16778D3}"/>
              </a:ext>
            </a:extLst>
          </p:cNvPr>
          <p:cNvSpPr>
            <a:spLocks noGrp="1"/>
          </p:cNvSpPr>
          <p:nvPr>
            <p:ph type="body" sz="quarter" idx="11"/>
          </p:nvPr>
        </p:nvSpPr>
        <p:spPr>
          <a:xfrm>
            <a:off x="105239" y="678926"/>
            <a:ext cx="6226394" cy="769441"/>
          </a:xfrm>
        </p:spPr>
        <p:txBody>
          <a:bodyPr/>
          <a:lstStyle/>
          <a:p>
            <a:r>
              <a:rPr lang="de-DE" b="0" dirty="0"/>
              <a:t>Das Beratungsportal im Browser aufrufen:</a:t>
            </a:r>
          </a:p>
          <a:p>
            <a:r>
              <a:rPr lang="de-DE" dirty="0">
                <a:solidFill>
                  <a:schemeClr val="accent6">
                    <a:lumMod val="75000"/>
                  </a:schemeClr>
                </a:solidFill>
              </a:rPr>
              <a:t>www.ak-online-beratung.de</a:t>
            </a:r>
          </a:p>
        </p:txBody>
      </p:sp>
      <p:pic>
        <p:nvPicPr>
          <p:cNvPr id="6" name="Grafik 5">
            <a:extLst>
              <a:ext uri="{FF2B5EF4-FFF2-40B4-BE49-F238E27FC236}">
                <a16:creationId xmlns:a16="http://schemas.microsoft.com/office/drawing/2014/main" id="{37CDCB3E-7847-8F37-9FBE-8279BC4C9541}"/>
              </a:ext>
            </a:extLst>
          </p:cNvPr>
          <p:cNvPicPr>
            <a:picLocks noChangeAspect="1"/>
          </p:cNvPicPr>
          <p:nvPr/>
        </p:nvPicPr>
        <p:blipFill>
          <a:blip r:embed="rId2"/>
          <a:stretch>
            <a:fillRect/>
          </a:stretch>
        </p:blipFill>
        <p:spPr>
          <a:xfrm>
            <a:off x="732958" y="1448367"/>
            <a:ext cx="7548880" cy="4100407"/>
          </a:xfrm>
          <a:prstGeom prst="rect">
            <a:avLst/>
          </a:prstGeom>
        </p:spPr>
      </p:pic>
    </p:spTree>
    <p:extLst>
      <p:ext uri="{BB962C8B-B14F-4D97-AF65-F5344CB8AC3E}">
        <p14:creationId xmlns:p14="http://schemas.microsoft.com/office/powerpoint/2010/main" val="3662630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DB592-B176-241D-A276-4BB5BCAE4297}"/>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E328CD31-6804-60D5-4AA3-2BC1A92BED00}"/>
              </a:ext>
            </a:extLst>
          </p:cNvPr>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graphicFrame>
        <p:nvGraphicFramePr>
          <p:cNvPr id="4" name="Tabelle 3">
            <a:extLst>
              <a:ext uri="{FF2B5EF4-FFF2-40B4-BE49-F238E27FC236}">
                <a16:creationId xmlns:a16="http://schemas.microsoft.com/office/drawing/2014/main" id="{C094208E-76CF-AD6C-BCB1-26A539D79E1B}"/>
              </a:ext>
            </a:extLst>
          </p:cNvPr>
          <p:cNvGraphicFramePr>
            <a:graphicFrameLocks noGrp="1"/>
          </p:cNvGraphicFramePr>
          <p:nvPr>
            <p:extLst>
              <p:ext uri="{D42A27DB-BD31-4B8C-83A1-F6EECF244321}">
                <p14:modId xmlns:p14="http://schemas.microsoft.com/office/powerpoint/2010/main" val="3935020176"/>
              </p:ext>
            </p:extLst>
          </p:nvPr>
        </p:nvGraphicFramePr>
        <p:xfrm>
          <a:off x="584200" y="590550"/>
          <a:ext cx="8159750" cy="4942840"/>
        </p:xfrm>
        <a:graphic>
          <a:graphicData uri="http://schemas.openxmlformats.org/drawingml/2006/table">
            <a:tbl>
              <a:tblPr firstRow="1" bandRow="1">
                <a:tableStyleId>{5C22544A-7EE6-4342-B048-85BDC9FD1C3A}</a:tableStyleId>
              </a:tblPr>
              <a:tblGrid>
                <a:gridCol w="4079875">
                  <a:extLst>
                    <a:ext uri="{9D8B030D-6E8A-4147-A177-3AD203B41FA5}">
                      <a16:colId xmlns:a16="http://schemas.microsoft.com/office/drawing/2014/main" val="4231539310"/>
                    </a:ext>
                  </a:extLst>
                </a:gridCol>
                <a:gridCol w="4079875">
                  <a:extLst>
                    <a:ext uri="{9D8B030D-6E8A-4147-A177-3AD203B41FA5}">
                      <a16:colId xmlns:a16="http://schemas.microsoft.com/office/drawing/2014/main" val="3060327625"/>
                    </a:ext>
                  </a:extLst>
                </a:gridCol>
              </a:tblGrid>
              <a:tr h="370840">
                <a:tc>
                  <a:txBody>
                    <a:bodyPr/>
                    <a:lstStyle/>
                    <a:p>
                      <a:r>
                        <a:rPr lang="de-DE" sz="1200" dirty="0"/>
                        <a:t>Problem</a:t>
                      </a:r>
                    </a:p>
                  </a:txBody>
                  <a:tcPr/>
                </a:tc>
                <a:tc>
                  <a:txBody>
                    <a:bodyPr/>
                    <a:lstStyle/>
                    <a:p>
                      <a:r>
                        <a:rPr lang="de-DE" sz="1200" dirty="0"/>
                        <a:t>Mögliche Lösung(en)</a:t>
                      </a:r>
                    </a:p>
                  </a:txBody>
                  <a:tcPr/>
                </a:tc>
                <a:extLst>
                  <a:ext uri="{0D108BD9-81ED-4DB2-BD59-A6C34878D82A}">
                    <a16:rowId xmlns:a16="http://schemas.microsoft.com/office/drawing/2014/main" val="2019844216"/>
                  </a:ext>
                </a:extLst>
              </a:tr>
              <a:tr h="370840">
                <a:tc>
                  <a:txBody>
                    <a:bodyPr/>
                    <a:lstStyle/>
                    <a:p>
                      <a:r>
                        <a:rPr lang="de-DE" sz="1200" dirty="0"/>
                        <a:t>Upload funktioniert nicht oder bricht ab</a:t>
                      </a:r>
                    </a:p>
                  </a:txBody>
                  <a:tcPr/>
                </a:tc>
                <a:tc>
                  <a:txBody>
                    <a:bodyPr/>
                    <a:lstStyle/>
                    <a:p>
                      <a:pPr marL="171450" indent="-171450">
                        <a:buFontTx/>
                        <a:buChar char="-"/>
                      </a:pPr>
                      <a:r>
                        <a:rPr lang="de-DE" sz="1200" dirty="0"/>
                        <a:t>Dateigröße max. 25 MB pro Datei</a:t>
                      </a:r>
                    </a:p>
                    <a:p>
                      <a:pPr marL="171450" indent="-171450">
                        <a:buFontTx/>
                        <a:buChar char="-"/>
                      </a:pPr>
                      <a:r>
                        <a:rPr lang="de-DE" sz="1200" dirty="0"/>
                        <a:t>Gängiges Format verwenden </a:t>
                      </a:r>
                      <a:br>
                        <a:rPr lang="de-DE" sz="1200" dirty="0"/>
                      </a:br>
                      <a:r>
                        <a:rPr lang="de-DE" sz="1200" dirty="0"/>
                        <a:t>(z.B. PDF, JPG, PNG, DOC, DOCX)</a:t>
                      </a:r>
                    </a:p>
                    <a:p>
                      <a:pPr marL="171450" indent="-171450">
                        <a:buFontTx/>
                        <a:buChar char="-"/>
                      </a:pPr>
                      <a:r>
                        <a:rPr lang="de-DE" sz="1200" dirty="0"/>
                        <a:t>iPhone-NutzerInnen: </a:t>
                      </a:r>
                      <a:br>
                        <a:rPr lang="de-DE" sz="1200" dirty="0"/>
                      </a:br>
                      <a:r>
                        <a:rPr lang="de-DE" sz="1200" dirty="0"/>
                        <a:t>HEIC-Fotos vorher in JPG umwandeln</a:t>
                      </a:r>
                    </a:p>
                    <a:p>
                      <a:pPr marL="171450" indent="-171450">
                        <a:buFontTx/>
                        <a:buChar char="-"/>
                      </a:pPr>
                      <a:r>
                        <a:rPr lang="de-DE" sz="1200" dirty="0"/>
                        <a:t>Keine Umlaute (ä, ö, ü) oder Sonderzeichen (&amp;, %, #) im Dateinamen verwenden</a:t>
                      </a:r>
                    </a:p>
                    <a:p>
                      <a:pPr marL="171450" indent="-171450">
                        <a:buFontTx/>
                        <a:buChar char="-"/>
                      </a:pPr>
                      <a:r>
                        <a:rPr lang="de-DE" sz="1200" dirty="0"/>
                        <a:t>Datei in kleinere Einheiten (z.B. 5 MB) aufteilen</a:t>
                      </a:r>
                    </a:p>
                    <a:p>
                      <a:pPr marL="171450" indent="-171450">
                        <a:buFontTx/>
                        <a:buChar char="-"/>
                      </a:pPr>
                      <a:r>
                        <a:rPr lang="de-DE" sz="1200" dirty="0"/>
                        <a:t>Internetverbindung prüfen</a:t>
                      </a:r>
                    </a:p>
                    <a:p>
                      <a:pPr marL="171450" indent="-171450">
                        <a:buFont typeface="Arial" panose="020B0604020202020204" pitchFamily="34" charset="0"/>
                        <a:buChar char="•"/>
                      </a:pPr>
                      <a:endParaRPr lang="de-DE" sz="1200" dirty="0"/>
                    </a:p>
                  </a:txBody>
                  <a:tcPr/>
                </a:tc>
                <a:extLst>
                  <a:ext uri="{0D108BD9-81ED-4DB2-BD59-A6C34878D82A}">
                    <a16:rowId xmlns:a16="http://schemas.microsoft.com/office/drawing/2014/main" val="192498930"/>
                  </a:ext>
                </a:extLst>
              </a:tr>
              <a:tr h="370840">
                <a:tc>
                  <a:txBody>
                    <a:bodyPr/>
                    <a:lstStyle/>
                    <a:p>
                      <a:r>
                        <a:rPr lang="de-DE" sz="1200" dirty="0"/>
                        <a:t>Internetverbindung</a:t>
                      </a:r>
                    </a:p>
                  </a:txBody>
                  <a:tcPr/>
                </a:tc>
                <a:tc>
                  <a:txBody>
                    <a:bodyPr/>
                    <a:lstStyle/>
                    <a:p>
                      <a:pPr marL="171450" indent="-171450">
                        <a:buFontTx/>
                        <a:buChar char="-"/>
                      </a:pPr>
                      <a:r>
                        <a:rPr lang="de-DE" sz="1200" dirty="0"/>
                        <a:t>Internetgeschwindigkeit testen</a:t>
                      </a:r>
                    </a:p>
                    <a:p>
                      <a:pPr marL="171450" indent="-171450">
                        <a:buFontTx/>
                        <a:buChar char="-"/>
                      </a:pPr>
                      <a:r>
                        <a:rPr lang="de-DE" sz="1200" dirty="0"/>
                        <a:t>Upload zu einer anderen Tageszeit versuchen</a:t>
                      </a:r>
                    </a:p>
                    <a:p>
                      <a:pPr marL="171450" indent="-171450">
                        <a:buFontTx/>
                        <a:buChar char="-"/>
                      </a:pPr>
                      <a:r>
                        <a:rPr lang="de-DE" sz="1200" dirty="0"/>
                        <a:t>Bei W-LAN Problemen: </a:t>
                      </a:r>
                      <a:br>
                        <a:rPr lang="de-DE" sz="1200" dirty="0"/>
                      </a:br>
                      <a:r>
                        <a:rPr lang="de-DE" sz="1200" dirty="0"/>
                        <a:t>auf kabelgebundene Verbindung wechseln</a:t>
                      </a:r>
                    </a:p>
                    <a:p>
                      <a:pPr marL="171450" indent="-171450">
                        <a:buFontTx/>
                        <a:buChar char="-"/>
                      </a:pPr>
                      <a:r>
                        <a:rPr lang="de-DE" sz="1200" dirty="0"/>
                        <a:t>ggf. ohne aktives VPN versuchen</a:t>
                      </a:r>
                    </a:p>
                    <a:p>
                      <a:pPr marL="171450" indent="-171450">
                        <a:buFontTx/>
                        <a:buChar char="-"/>
                      </a:pPr>
                      <a:endParaRPr lang="de-DE" sz="1200" dirty="0"/>
                    </a:p>
                  </a:txBody>
                  <a:tcPr/>
                </a:tc>
                <a:extLst>
                  <a:ext uri="{0D108BD9-81ED-4DB2-BD59-A6C34878D82A}">
                    <a16:rowId xmlns:a16="http://schemas.microsoft.com/office/drawing/2014/main" val="3317291834"/>
                  </a:ext>
                </a:extLst>
              </a:tr>
              <a:tr h="370840">
                <a:tc>
                  <a:txBody>
                    <a:bodyPr/>
                    <a:lstStyle/>
                    <a:p>
                      <a:r>
                        <a:rPr lang="de-DE" sz="1200" dirty="0"/>
                        <a:t>Seite reagiert nicht oder Upload „hängt“</a:t>
                      </a:r>
                    </a:p>
                  </a:txBody>
                  <a:tcPr/>
                </a:tc>
                <a:tc>
                  <a:txBody>
                    <a:bodyPr/>
                    <a:lstStyle/>
                    <a:p>
                      <a:pPr marL="171450" indent="-171450">
                        <a:buFontTx/>
                        <a:buChar char="-"/>
                      </a:pPr>
                      <a:r>
                        <a:rPr lang="de-DE" sz="1200" dirty="0"/>
                        <a:t>Anderen Browser ausprobieren</a:t>
                      </a:r>
                    </a:p>
                    <a:p>
                      <a:pPr marL="171450" indent="-171450">
                        <a:buFontTx/>
                        <a:buChar char="-"/>
                      </a:pPr>
                      <a:r>
                        <a:rPr lang="de-DE" sz="1200" dirty="0"/>
                        <a:t>Browser-Daten (Cache) löschen</a:t>
                      </a:r>
                    </a:p>
                    <a:p>
                      <a:pPr marL="171450" indent="-171450">
                        <a:buFontTx/>
                        <a:buChar char="-"/>
                      </a:pPr>
                      <a:r>
                        <a:rPr lang="de-DE" sz="1200" dirty="0"/>
                        <a:t>JavaScript und Pop-Ups für das Beratungsportal erlauben</a:t>
                      </a:r>
                    </a:p>
                    <a:p>
                      <a:pPr marL="171450" indent="-171450">
                        <a:buFont typeface="Arial" panose="020B0604020202020204" pitchFamily="34" charset="0"/>
                        <a:buChar char="•"/>
                      </a:pPr>
                      <a:endParaRPr lang="de-DE" sz="1200" dirty="0"/>
                    </a:p>
                  </a:txBody>
                  <a:tcPr/>
                </a:tc>
                <a:extLst>
                  <a:ext uri="{0D108BD9-81ED-4DB2-BD59-A6C34878D82A}">
                    <a16:rowId xmlns:a16="http://schemas.microsoft.com/office/drawing/2014/main" val="1961996116"/>
                  </a:ext>
                </a:extLst>
              </a:tr>
              <a:tr h="370840">
                <a:tc>
                  <a:txBody>
                    <a:bodyPr/>
                    <a:lstStyle/>
                    <a:p>
                      <a:r>
                        <a:rPr lang="de-DE" sz="1200" dirty="0"/>
                        <a:t>Mit dem Handy / Smartphone klappt es nicht</a:t>
                      </a:r>
                    </a:p>
                  </a:txBody>
                  <a:tcPr/>
                </a:tc>
                <a:tc>
                  <a:txBody>
                    <a:bodyPr/>
                    <a:lstStyle/>
                    <a:p>
                      <a:pPr marL="171450" indent="-171450">
                        <a:buFontTx/>
                        <a:buChar char="-"/>
                      </a:pPr>
                      <a:r>
                        <a:rPr lang="de-DE" sz="1200" dirty="0"/>
                        <a:t>Computer / Laptop nutzen</a:t>
                      </a:r>
                    </a:p>
                    <a:p>
                      <a:pPr marL="171450" indent="-171450">
                        <a:buFontTx/>
                        <a:buChar char="-"/>
                      </a:pPr>
                      <a:r>
                        <a:rPr lang="de-DE" sz="1200" dirty="0"/>
                        <a:t>Netzabdeckung bzw. Signalstärke prüfen und verstärken</a:t>
                      </a:r>
                    </a:p>
                    <a:p>
                      <a:pPr marL="171450" indent="-171450">
                        <a:buFontTx/>
                        <a:buChar char="-"/>
                      </a:pPr>
                      <a:endParaRPr lang="de-DE" sz="1200" dirty="0"/>
                    </a:p>
                  </a:txBody>
                  <a:tcPr/>
                </a:tc>
                <a:extLst>
                  <a:ext uri="{0D108BD9-81ED-4DB2-BD59-A6C34878D82A}">
                    <a16:rowId xmlns:a16="http://schemas.microsoft.com/office/drawing/2014/main" val="2103679954"/>
                  </a:ext>
                </a:extLst>
              </a:tr>
            </a:tbl>
          </a:graphicData>
        </a:graphic>
      </p:graphicFrame>
    </p:spTree>
    <p:extLst>
      <p:ext uri="{BB962C8B-B14F-4D97-AF65-F5344CB8AC3E}">
        <p14:creationId xmlns:p14="http://schemas.microsoft.com/office/powerpoint/2010/main" val="3362526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F123E-2A13-B6C7-E4C8-4AD5496BB329}"/>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02E6774E-E99A-2932-36A7-4A4CAFBAA67B}"/>
              </a:ext>
            </a:extLst>
          </p:cNvPr>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sp>
        <p:nvSpPr>
          <p:cNvPr id="3" name="Textplatzhalter 2">
            <a:extLst>
              <a:ext uri="{FF2B5EF4-FFF2-40B4-BE49-F238E27FC236}">
                <a16:creationId xmlns:a16="http://schemas.microsoft.com/office/drawing/2014/main" id="{14763337-D370-C977-F20C-9872BBB0F2BC}"/>
              </a:ext>
            </a:extLst>
          </p:cNvPr>
          <p:cNvSpPr>
            <a:spLocks noGrp="1"/>
          </p:cNvSpPr>
          <p:nvPr>
            <p:ph type="body" sz="quarter" idx="11"/>
          </p:nvPr>
        </p:nvSpPr>
        <p:spPr>
          <a:xfrm>
            <a:off x="105238" y="678926"/>
            <a:ext cx="8632361" cy="1077218"/>
          </a:xfrm>
        </p:spPr>
        <p:txBody>
          <a:bodyPr/>
          <a:lstStyle/>
          <a:p>
            <a:pPr marL="846900" indent="-342900">
              <a:buFontTx/>
              <a:buChar char="-"/>
            </a:pPr>
            <a:r>
              <a:rPr lang="de-DE" b="0" dirty="0"/>
              <a:t>Oben rechts einfach auf das Icon        klicken, um das Menü aufzurufen</a:t>
            </a:r>
          </a:p>
          <a:p>
            <a:pPr marL="846900" indent="-342900">
              <a:buFontTx/>
              <a:buChar char="-"/>
            </a:pPr>
            <a:r>
              <a:rPr lang="de-DE" b="0" dirty="0"/>
              <a:t>„Registrieren“ durch Klicken auswählen (siehe </a:t>
            </a:r>
            <a:r>
              <a:rPr lang="de-DE" b="0" dirty="0">
                <a:solidFill>
                  <a:srgbClr val="FF0000"/>
                </a:solidFill>
              </a:rPr>
              <a:t>rote Umrandung</a:t>
            </a:r>
            <a:r>
              <a:rPr lang="de-DE" b="0" dirty="0"/>
              <a:t>)</a:t>
            </a:r>
          </a:p>
        </p:txBody>
      </p:sp>
      <p:pic>
        <p:nvPicPr>
          <p:cNvPr id="5" name="Grafik 4" descr="Ein Bild, das Text, Screenshot, Himmel, Azurblau enthält.&#10;&#10;KI-generierte Inhalte können fehlerhaft sein.">
            <a:extLst>
              <a:ext uri="{FF2B5EF4-FFF2-40B4-BE49-F238E27FC236}">
                <a16:creationId xmlns:a16="http://schemas.microsoft.com/office/drawing/2014/main" id="{E2D4809F-6EF2-01C7-EF2C-A23D50278D45}"/>
              </a:ext>
            </a:extLst>
          </p:cNvPr>
          <p:cNvPicPr>
            <a:picLocks noChangeAspect="1"/>
          </p:cNvPicPr>
          <p:nvPr/>
        </p:nvPicPr>
        <p:blipFill>
          <a:blip r:embed="rId2"/>
          <a:stretch>
            <a:fillRect/>
          </a:stretch>
        </p:blipFill>
        <p:spPr>
          <a:xfrm>
            <a:off x="731520" y="2199799"/>
            <a:ext cx="7721600" cy="2445530"/>
          </a:xfrm>
          <a:prstGeom prst="rect">
            <a:avLst/>
          </a:prstGeom>
        </p:spPr>
      </p:pic>
      <p:pic>
        <p:nvPicPr>
          <p:cNvPr id="8" name="Grafik 7">
            <a:extLst>
              <a:ext uri="{FF2B5EF4-FFF2-40B4-BE49-F238E27FC236}">
                <a16:creationId xmlns:a16="http://schemas.microsoft.com/office/drawing/2014/main" id="{260A8769-5AC5-713E-F6A7-C93BF021B8BB}"/>
              </a:ext>
            </a:extLst>
          </p:cNvPr>
          <p:cNvPicPr>
            <a:picLocks noChangeAspect="1"/>
          </p:cNvPicPr>
          <p:nvPr/>
        </p:nvPicPr>
        <p:blipFill>
          <a:blip r:embed="rId3"/>
          <a:stretch>
            <a:fillRect/>
          </a:stretch>
        </p:blipFill>
        <p:spPr>
          <a:xfrm>
            <a:off x="4831745" y="678926"/>
            <a:ext cx="438211" cy="362001"/>
          </a:xfrm>
          <a:prstGeom prst="rect">
            <a:avLst/>
          </a:prstGeom>
        </p:spPr>
      </p:pic>
    </p:spTree>
    <p:extLst>
      <p:ext uri="{BB962C8B-B14F-4D97-AF65-F5344CB8AC3E}">
        <p14:creationId xmlns:p14="http://schemas.microsoft.com/office/powerpoint/2010/main" val="2841041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A2F38-A5C8-1B17-6D06-8A805E51E3B2}"/>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238B698E-093D-3A90-1E34-D462970C8A59}"/>
              </a:ext>
            </a:extLst>
          </p:cNvPr>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sp>
        <p:nvSpPr>
          <p:cNvPr id="3" name="Textplatzhalter 2">
            <a:extLst>
              <a:ext uri="{FF2B5EF4-FFF2-40B4-BE49-F238E27FC236}">
                <a16:creationId xmlns:a16="http://schemas.microsoft.com/office/drawing/2014/main" id="{21B919DA-A17A-0AD3-C03F-FA5D192F9203}"/>
              </a:ext>
            </a:extLst>
          </p:cNvPr>
          <p:cNvSpPr>
            <a:spLocks noGrp="1"/>
          </p:cNvSpPr>
          <p:nvPr>
            <p:ph type="body" sz="quarter" idx="11"/>
          </p:nvPr>
        </p:nvSpPr>
        <p:spPr>
          <a:xfrm>
            <a:off x="105238" y="678926"/>
            <a:ext cx="8632361" cy="1287340"/>
          </a:xfrm>
        </p:spPr>
        <p:txBody>
          <a:bodyPr/>
          <a:lstStyle/>
          <a:p>
            <a:pPr marL="846900" indent="-342900">
              <a:buFontTx/>
              <a:buChar char="-"/>
            </a:pPr>
            <a:r>
              <a:rPr lang="de-DE" b="0" dirty="0"/>
              <a:t>Eine </a:t>
            </a:r>
            <a:r>
              <a:rPr lang="de-DE" dirty="0"/>
              <a:t>E-Mail Adresse </a:t>
            </a:r>
            <a:r>
              <a:rPr lang="de-DE" b="0" dirty="0"/>
              <a:t>eingeben, mit der das Beratungsportal genutzt werden soll.</a:t>
            </a:r>
            <a:br>
              <a:rPr lang="de-DE" b="0" dirty="0"/>
            </a:br>
            <a:r>
              <a:rPr lang="de-DE" sz="1400" b="0" dirty="0"/>
              <a:t>Achtung: Die E-Mail-Adresse dient als ID und kann nach der Registrierung </a:t>
            </a:r>
            <a:r>
              <a:rPr lang="de-DE" sz="1400" b="0" u="sng" dirty="0"/>
              <a:t>nicht </a:t>
            </a:r>
            <a:r>
              <a:rPr lang="de-DE" sz="1400" b="0" dirty="0"/>
              <a:t>beliebig geändert werden.</a:t>
            </a:r>
          </a:p>
        </p:txBody>
      </p:sp>
      <p:pic>
        <p:nvPicPr>
          <p:cNvPr id="6" name="Grafik 5" descr="Ein Bild, das Text, Screenshot, Schrift, Design enthält.&#10;&#10;KI-generierte Inhalte können fehlerhaft sein.">
            <a:extLst>
              <a:ext uri="{FF2B5EF4-FFF2-40B4-BE49-F238E27FC236}">
                <a16:creationId xmlns:a16="http://schemas.microsoft.com/office/drawing/2014/main" id="{D765E375-CE78-DBAE-BFE7-68C6DDAA3FD6}"/>
              </a:ext>
            </a:extLst>
          </p:cNvPr>
          <p:cNvPicPr>
            <a:picLocks noChangeAspect="1"/>
          </p:cNvPicPr>
          <p:nvPr/>
        </p:nvPicPr>
        <p:blipFill>
          <a:blip r:embed="rId2"/>
          <a:stretch>
            <a:fillRect/>
          </a:stretch>
        </p:blipFill>
        <p:spPr>
          <a:xfrm>
            <a:off x="3402455" y="2365081"/>
            <a:ext cx="2673225" cy="3467294"/>
          </a:xfrm>
          <a:prstGeom prst="rect">
            <a:avLst/>
          </a:prstGeom>
        </p:spPr>
      </p:pic>
    </p:spTree>
    <p:extLst>
      <p:ext uri="{BB962C8B-B14F-4D97-AF65-F5344CB8AC3E}">
        <p14:creationId xmlns:p14="http://schemas.microsoft.com/office/powerpoint/2010/main" val="449725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82E4B-BF11-3E1C-59B3-A5A37969AD85}"/>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05B9766A-CBFB-9FAA-0657-E45B8C0E13D6}"/>
              </a:ext>
            </a:extLst>
          </p:cNvPr>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sp>
        <p:nvSpPr>
          <p:cNvPr id="3" name="Textplatzhalter 2">
            <a:extLst>
              <a:ext uri="{FF2B5EF4-FFF2-40B4-BE49-F238E27FC236}">
                <a16:creationId xmlns:a16="http://schemas.microsoft.com/office/drawing/2014/main" id="{B09FF98E-9266-418E-903D-6069B0FC06BD}"/>
              </a:ext>
            </a:extLst>
          </p:cNvPr>
          <p:cNvSpPr>
            <a:spLocks noGrp="1"/>
          </p:cNvSpPr>
          <p:nvPr>
            <p:ph type="body" sz="quarter" idx="11"/>
          </p:nvPr>
        </p:nvSpPr>
        <p:spPr>
          <a:xfrm>
            <a:off x="105238" y="678926"/>
            <a:ext cx="8632361" cy="707886"/>
          </a:xfrm>
        </p:spPr>
        <p:txBody>
          <a:bodyPr/>
          <a:lstStyle/>
          <a:p>
            <a:pPr marL="846900" indent="-342900">
              <a:buFontTx/>
              <a:buChar char="-"/>
            </a:pPr>
            <a:r>
              <a:rPr lang="de-DE" b="0" dirty="0"/>
              <a:t>Ein Passwort eingeben. </a:t>
            </a:r>
            <a:br>
              <a:rPr lang="de-DE" b="0" dirty="0"/>
            </a:br>
            <a:r>
              <a:rPr lang="de-DE" b="0" dirty="0"/>
              <a:t>Dieses muss die folgenden Anforderungen erfüllen:</a:t>
            </a:r>
            <a:endParaRPr lang="de-DE" sz="1400" b="0" dirty="0"/>
          </a:p>
        </p:txBody>
      </p:sp>
      <p:pic>
        <p:nvPicPr>
          <p:cNvPr id="5" name="Grafik 4" descr="Ein Bild, das Text, Screenshot, Schrift enthält.&#10;&#10;KI-generierte Inhalte können fehlerhaft sein.">
            <a:extLst>
              <a:ext uri="{FF2B5EF4-FFF2-40B4-BE49-F238E27FC236}">
                <a16:creationId xmlns:a16="http://schemas.microsoft.com/office/drawing/2014/main" id="{4CB388C1-AD1B-DDE7-12D3-9D89DD50BD55}"/>
              </a:ext>
            </a:extLst>
          </p:cNvPr>
          <p:cNvPicPr>
            <a:picLocks noChangeAspect="1"/>
          </p:cNvPicPr>
          <p:nvPr/>
        </p:nvPicPr>
        <p:blipFill>
          <a:blip r:embed="rId2"/>
          <a:stretch>
            <a:fillRect/>
          </a:stretch>
        </p:blipFill>
        <p:spPr>
          <a:xfrm>
            <a:off x="2704381" y="2005790"/>
            <a:ext cx="3735238" cy="2486077"/>
          </a:xfrm>
          <a:prstGeom prst="rect">
            <a:avLst/>
          </a:prstGeom>
        </p:spPr>
      </p:pic>
    </p:spTree>
    <p:extLst>
      <p:ext uri="{BB962C8B-B14F-4D97-AF65-F5344CB8AC3E}">
        <p14:creationId xmlns:p14="http://schemas.microsoft.com/office/powerpoint/2010/main" val="673869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ECC0E-302C-301F-89FA-88822D81DDE1}"/>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66A81850-2316-71EE-912D-359A88C48773}"/>
              </a:ext>
            </a:extLst>
          </p:cNvPr>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sp>
        <p:nvSpPr>
          <p:cNvPr id="3" name="Textplatzhalter 2">
            <a:extLst>
              <a:ext uri="{FF2B5EF4-FFF2-40B4-BE49-F238E27FC236}">
                <a16:creationId xmlns:a16="http://schemas.microsoft.com/office/drawing/2014/main" id="{F354DAF2-F9AE-151F-8093-F1004C97F741}"/>
              </a:ext>
            </a:extLst>
          </p:cNvPr>
          <p:cNvSpPr>
            <a:spLocks noGrp="1"/>
          </p:cNvSpPr>
          <p:nvPr>
            <p:ph type="body" sz="quarter" idx="11"/>
          </p:nvPr>
        </p:nvSpPr>
        <p:spPr>
          <a:xfrm>
            <a:off x="105238" y="678926"/>
            <a:ext cx="8632361" cy="2376869"/>
          </a:xfrm>
        </p:spPr>
        <p:txBody>
          <a:bodyPr/>
          <a:lstStyle/>
          <a:p>
            <a:pPr marL="846900" indent="-342900">
              <a:buFontTx/>
              <a:buChar char="-"/>
            </a:pPr>
            <a:r>
              <a:rPr lang="de-DE" b="0" dirty="0"/>
              <a:t>Sie erhalten von dem Absender „Arbeitskammer Beratungsportal“ eine E-Mail an die eingegebene E-Mail-Adresse. Überprüfen Sie im Zweifel Ihrem Spam-Ordner.</a:t>
            </a:r>
          </a:p>
          <a:p>
            <a:pPr marL="846900" indent="-342900">
              <a:buFontTx/>
              <a:buChar char="-"/>
            </a:pPr>
            <a:endParaRPr lang="de-DE" b="0" dirty="0"/>
          </a:p>
          <a:p>
            <a:pPr marL="846900" indent="-342900">
              <a:buFontTx/>
              <a:buChar char="-"/>
            </a:pPr>
            <a:r>
              <a:rPr lang="de-DE" b="0" dirty="0"/>
              <a:t>Nutzen Sie den Bestätigungslink in der E-Mail, um den Registrierungsvorgang abzuschließen.</a:t>
            </a:r>
            <a:br>
              <a:rPr lang="de-DE" sz="1400" b="0" dirty="0"/>
            </a:br>
            <a:r>
              <a:rPr lang="de-DE" sz="1400" b="0" dirty="0"/>
              <a:t>Achtung: Auf die Absenderadresse kann nicht geantwortet werden.</a:t>
            </a:r>
            <a:endParaRPr lang="de-DE" b="0" dirty="0"/>
          </a:p>
        </p:txBody>
      </p:sp>
      <p:pic>
        <p:nvPicPr>
          <p:cNvPr id="6" name="Grafik 5">
            <a:extLst>
              <a:ext uri="{FF2B5EF4-FFF2-40B4-BE49-F238E27FC236}">
                <a16:creationId xmlns:a16="http://schemas.microsoft.com/office/drawing/2014/main" id="{458F6D78-1676-8EF9-2737-95A021A98359}"/>
              </a:ext>
            </a:extLst>
          </p:cNvPr>
          <p:cNvPicPr>
            <a:picLocks noChangeAspect="1"/>
          </p:cNvPicPr>
          <p:nvPr/>
        </p:nvPicPr>
        <p:blipFill>
          <a:blip r:embed="rId2"/>
          <a:stretch>
            <a:fillRect/>
          </a:stretch>
        </p:blipFill>
        <p:spPr>
          <a:xfrm>
            <a:off x="3301607" y="3091300"/>
            <a:ext cx="2540786" cy="3158917"/>
          </a:xfrm>
          <a:prstGeom prst="rect">
            <a:avLst/>
          </a:prstGeom>
        </p:spPr>
      </p:pic>
    </p:spTree>
    <p:extLst>
      <p:ext uri="{BB962C8B-B14F-4D97-AF65-F5344CB8AC3E}">
        <p14:creationId xmlns:p14="http://schemas.microsoft.com/office/powerpoint/2010/main" val="407299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07F3D-517F-5580-60D4-449F0DA00E62}"/>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3FC580DA-B798-58D1-34FB-ECF4FE9A40C7}"/>
              </a:ext>
            </a:extLst>
          </p:cNvPr>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sp>
        <p:nvSpPr>
          <p:cNvPr id="3" name="Textplatzhalter 2">
            <a:extLst>
              <a:ext uri="{FF2B5EF4-FFF2-40B4-BE49-F238E27FC236}">
                <a16:creationId xmlns:a16="http://schemas.microsoft.com/office/drawing/2014/main" id="{4DC3D175-E62F-7CBF-E4D6-D4990387A80D}"/>
              </a:ext>
            </a:extLst>
          </p:cNvPr>
          <p:cNvSpPr>
            <a:spLocks noGrp="1"/>
          </p:cNvSpPr>
          <p:nvPr>
            <p:ph type="body" sz="quarter" idx="11"/>
          </p:nvPr>
        </p:nvSpPr>
        <p:spPr>
          <a:xfrm>
            <a:off x="105238" y="678926"/>
            <a:ext cx="8632361" cy="400110"/>
          </a:xfrm>
        </p:spPr>
        <p:txBody>
          <a:bodyPr/>
          <a:lstStyle/>
          <a:p>
            <a:pPr marL="846900" indent="-342900">
              <a:buFontTx/>
              <a:buChar char="-"/>
            </a:pPr>
            <a:r>
              <a:rPr lang="de-DE" b="0" dirty="0"/>
              <a:t>Bitte vollenden Sie die Registrierung und füllen Sie die Felder aus.</a:t>
            </a:r>
          </a:p>
        </p:txBody>
      </p:sp>
      <p:pic>
        <p:nvPicPr>
          <p:cNvPr id="5" name="Grafik 4">
            <a:extLst>
              <a:ext uri="{FF2B5EF4-FFF2-40B4-BE49-F238E27FC236}">
                <a16:creationId xmlns:a16="http://schemas.microsoft.com/office/drawing/2014/main" id="{C51DCB9D-73A5-EA68-A347-46CD84148907}"/>
              </a:ext>
            </a:extLst>
          </p:cNvPr>
          <p:cNvPicPr>
            <a:picLocks noChangeAspect="1"/>
          </p:cNvPicPr>
          <p:nvPr/>
        </p:nvPicPr>
        <p:blipFill>
          <a:blip r:embed="rId2"/>
          <a:stretch>
            <a:fillRect/>
          </a:stretch>
        </p:blipFill>
        <p:spPr>
          <a:xfrm>
            <a:off x="2889978" y="1598396"/>
            <a:ext cx="3364044" cy="3661208"/>
          </a:xfrm>
          <a:prstGeom prst="rect">
            <a:avLst/>
          </a:prstGeom>
        </p:spPr>
      </p:pic>
    </p:spTree>
    <p:extLst>
      <p:ext uri="{BB962C8B-B14F-4D97-AF65-F5344CB8AC3E}">
        <p14:creationId xmlns:p14="http://schemas.microsoft.com/office/powerpoint/2010/main" val="1941385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BE8F0-995C-95A4-8A52-F1A5ABA9BD84}"/>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6D21A47A-4880-A76B-70B7-63C457498ACA}"/>
              </a:ext>
            </a:extLst>
          </p:cNvPr>
          <p:cNvSpPr>
            <a:spLocks noGrp="1"/>
          </p:cNvSpPr>
          <p:nvPr>
            <p:ph type="body" sz="quarter" idx="10"/>
          </p:nvPr>
        </p:nvSpPr>
        <p:spPr>
          <a:xfrm>
            <a:off x="0" y="6034774"/>
            <a:ext cx="3735238" cy="430887"/>
          </a:xfrm>
        </p:spPr>
        <p:txBody>
          <a:bodyPr/>
          <a:lstStyle/>
          <a:p>
            <a:pPr>
              <a:lnSpc>
                <a:spcPct val="100000"/>
              </a:lnSpc>
            </a:pPr>
            <a:r>
              <a:rPr lang="de-DE" sz="1100" dirty="0"/>
              <a:t>AK-Online-Beratung</a:t>
            </a:r>
            <a:br>
              <a:rPr lang="de-DE" sz="1100" dirty="0"/>
            </a:br>
            <a:r>
              <a:rPr lang="de-DE" sz="1100" dirty="0"/>
              <a:t>Nutzungshinweise 8/2025</a:t>
            </a:r>
          </a:p>
        </p:txBody>
      </p:sp>
      <p:sp>
        <p:nvSpPr>
          <p:cNvPr id="3" name="Textplatzhalter 2">
            <a:extLst>
              <a:ext uri="{FF2B5EF4-FFF2-40B4-BE49-F238E27FC236}">
                <a16:creationId xmlns:a16="http://schemas.microsoft.com/office/drawing/2014/main" id="{61FFB78D-4EEB-BCC2-94DB-19CBD90632DE}"/>
              </a:ext>
            </a:extLst>
          </p:cNvPr>
          <p:cNvSpPr>
            <a:spLocks noGrp="1"/>
          </p:cNvSpPr>
          <p:nvPr>
            <p:ph type="body" sz="quarter" idx="11"/>
          </p:nvPr>
        </p:nvSpPr>
        <p:spPr>
          <a:xfrm>
            <a:off x="105238" y="445246"/>
            <a:ext cx="8632361" cy="2492990"/>
          </a:xfrm>
        </p:spPr>
        <p:txBody>
          <a:bodyPr/>
          <a:lstStyle/>
          <a:p>
            <a:pPr marL="846900" indent="-342900">
              <a:buFontTx/>
              <a:buChar char="-"/>
            </a:pPr>
            <a:r>
              <a:rPr lang="de-DE" b="0" dirty="0"/>
              <a:t>Bestätigen Sie die Mitgliedschaft bei der Arbeitskammer</a:t>
            </a:r>
          </a:p>
          <a:p>
            <a:pPr marL="846900" indent="-342900">
              <a:buFontTx/>
              <a:buChar char="-"/>
            </a:pPr>
            <a:endParaRPr lang="de-DE" b="0" dirty="0"/>
          </a:p>
          <a:p>
            <a:pPr marL="846900" indent="-342900">
              <a:buFontTx/>
              <a:buChar char="-"/>
            </a:pPr>
            <a:r>
              <a:rPr lang="de-DE" b="0" dirty="0"/>
              <a:t>Laden Sie die Allgemeinen Hinweise zum Datenschutz gemäß DGSVO herunter und entscheiden Sie freiwillig, ob Sie mit den Datenschutzbestimmungen einverstanden sind.</a:t>
            </a:r>
          </a:p>
          <a:p>
            <a:pPr marL="846900" indent="-342900">
              <a:buFontTx/>
              <a:buChar char="-"/>
            </a:pPr>
            <a:endParaRPr lang="de-DE" b="0" dirty="0"/>
          </a:p>
          <a:p>
            <a:pPr marL="846900" indent="-342900">
              <a:buFontTx/>
              <a:buChar char="-"/>
            </a:pPr>
            <a:r>
              <a:rPr lang="de-DE" b="0" dirty="0"/>
              <a:t>Klicken Sie dann auf „Übernehmen“</a:t>
            </a:r>
          </a:p>
        </p:txBody>
      </p:sp>
      <p:pic>
        <p:nvPicPr>
          <p:cNvPr id="6" name="Grafik 5">
            <a:extLst>
              <a:ext uri="{FF2B5EF4-FFF2-40B4-BE49-F238E27FC236}">
                <a16:creationId xmlns:a16="http://schemas.microsoft.com/office/drawing/2014/main" id="{55067232-7B70-02E7-2527-51A0B47D00B2}"/>
              </a:ext>
            </a:extLst>
          </p:cNvPr>
          <p:cNvPicPr>
            <a:picLocks noChangeAspect="1"/>
          </p:cNvPicPr>
          <p:nvPr/>
        </p:nvPicPr>
        <p:blipFill>
          <a:blip r:embed="rId2"/>
          <a:stretch>
            <a:fillRect/>
          </a:stretch>
        </p:blipFill>
        <p:spPr>
          <a:xfrm>
            <a:off x="2024393" y="2938236"/>
            <a:ext cx="5095213" cy="2458412"/>
          </a:xfrm>
          <a:prstGeom prst="rect">
            <a:avLst/>
          </a:prstGeom>
        </p:spPr>
      </p:pic>
    </p:spTree>
    <p:extLst>
      <p:ext uri="{BB962C8B-B14F-4D97-AF65-F5344CB8AC3E}">
        <p14:creationId xmlns:p14="http://schemas.microsoft.com/office/powerpoint/2010/main" val="3837278279"/>
      </p:ext>
    </p:extLst>
  </p:cSld>
  <p:clrMapOvr>
    <a:masterClrMapping/>
  </p:clrMapOvr>
</p:sld>
</file>

<file path=ppt/theme/theme1.xml><?xml version="1.0" encoding="utf-8"?>
<a:theme xmlns:a="http://schemas.openxmlformats.org/drawingml/2006/main" name="AK-PowerPoint-Vorlage_aktuel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054fec15-c0bc-44d8-ae88-d42ee61befa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E23D5120C83A4C49A8A6AB2D008EE75A" ma:contentTypeVersion="16" ma:contentTypeDescription="Ein neues Dokument erstellen." ma:contentTypeScope="" ma:versionID="0277d05eef7e55a090b2b442fee70eaa">
  <xsd:schema xmlns:xsd="http://www.w3.org/2001/XMLSchema" xmlns:xs="http://www.w3.org/2001/XMLSchema" xmlns:p="http://schemas.microsoft.com/office/2006/metadata/properties" xmlns:ns3="054fec15-c0bc-44d8-ae88-d42ee61befa3" xmlns:ns4="e191adce-1f40-4bde-9b1a-52b830fad6e7" targetNamespace="http://schemas.microsoft.com/office/2006/metadata/properties" ma:root="true" ma:fieldsID="d004bd5080930825d111b492707f44f4" ns3:_="" ns4:_="">
    <xsd:import namespace="054fec15-c0bc-44d8-ae88-d42ee61befa3"/>
    <xsd:import namespace="e191adce-1f40-4bde-9b1a-52b830fad6e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OCR" minOccurs="0"/>
                <xsd:element ref="ns4:SharedWithUsers" minOccurs="0"/>
                <xsd:element ref="ns4:SharedWithDetails" minOccurs="0"/>
                <xsd:element ref="ns4:SharingHintHash"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4fec15-c0bc-44d8-ae88-d42ee61bef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SystemTags" ma:index="23"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191adce-1f40-4bde-9b1a-52b830fad6e7" elementFormDefault="qualified">
    <xsd:import namespace="http://schemas.microsoft.com/office/2006/documentManagement/types"/>
    <xsd:import namespace="http://schemas.microsoft.com/office/infopath/2007/PartnerControls"/>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element name="SharingHintHash" ma:index="19"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7CD617-63AA-4969-9ED5-055C97B347A4}">
  <ds:schemaRefs>
    <ds:schemaRef ds:uri="http://purl.org/dc/terms/"/>
    <ds:schemaRef ds:uri="http://www.w3.org/XML/1998/namespace"/>
    <ds:schemaRef ds:uri="e191adce-1f40-4bde-9b1a-52b830fad6e7"/>
    <ds:schemaRef ds:uri="http://schemas.microsoft.com/office/2006/documentManagement/types"/>
    <ds:schemaRef ds:uri="http://purl.org/dc/elements/1.1/"/>
    <ds:schemaRef ds:uri="http://schemas.microsoft.com/office/infopath/2007/PartnerControls"/>
    <ds:schemaRef ds:uri="http://purl.org/dc/dcmitype/"/>
    <ds:schemaRef ds:uri="http://schemas.microsoft.com/office/2006/metadata/properties"/>
    <ds:schemaRef ds:uri="http://schemas.openxmlformats.org/package/2006/metadata/core-properties"/>
    <ds:schemaRef ds:uri="054fec15-c0bc-44d8-ae88-d42ee61befa3"/>
  </ds:schemaRefs>
</ds:datastoreItem>
</file>

<file path=customXml/itemProps2.xml><?xml version="1.0" encoding="utf-8"?>
<ds:datastoreItem xmlns:ds="http://schemas.openxmlformats.org/officeDocument/2006/customXml" ds:itemID="{A1F05372-8A7C-4361-BA0C-8166080EF2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4fec15-c0bc-44d8-ae88-d42ee61befa3"/>
    <ds:schemaRef ds:uri="e191adce-1f40-4bde-9b1a-52b830fad6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48ACB54-6745-494D-9F4E-2B36C61994A7}">
  <ds:schemaRefs>
    <ds:schemaRef ds:uri="http://schemas.microsoft.com/sharepoint/v3/contenttype/forms"/>
  </ds:schemaRefs>
</ds:datastoreItem>
</file>

<file path=docMetadata/LabelInfo.xml><?xml version="1.0" encoding="utf-8"?>
<clbl:labelList xmlns:clbl="http://schemas.microsoft.com/office/2020/mipLabelMetadata">
  <clbl:label id="{a83e59fd-ffeb-4c36-b9ed-2a8b61eac6d9}" enabled="0" method="" siteId="{a83e59fd-ffeb-4c36-b9ed-2a8b61eac6d9}" removed="1"/>
</clbl:labelList>
</file>

<file path=docProps/app.xml><?xml version="1.0" encoding="utf-8"?>
<Properties xmlns="http://schemas.openxmlformats.org/officeDocument/2006/extended-properties" xmlns:vt="http://schemas.openxmlformats.org/officeDocument/2006/docPropsVTypes">
  <Template>AK-PowerPoint-Vorlage_aktuell</Template>
  <TotalTime>0</TotalTime>
  <Words>907</Words>
  <Application>Microsoft Office PowerPoint</Application>
  <PresentationFormat>Bildschirmpräsentation (4:3)</PresentationFormat>
  <Paragraphs>105</Paragraphs>
  <Slides>30</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30</vt:i4>
      </vt:variant>
    </vt:vector>
  </HeadingPairs>
  <TitlesOfParts>
    <vt:vector size="34" baseType="lpstr">
      <vt:lpstr>Arial</vt:lpstr>
      <vt:lpstr>Calibri</vt:lpstr>
      <vt:lpstr>Wingdings</vt:lpstr>
      <vt:lpstr>AK-PowerPoint-Vorlage_aktuell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 Mitgliederportal Nutzungshinweise</dc:title>
  <dc:creator>Uli Meisinger</dc:creator>
  <cp:lastModifiedBy>Meisinger, Uli</cp:lastModifiedBy>
  <cp:revision>70</cp:revision>
  <cp:lastPrinted>2023-10-25T09:44:55Z</cp:lastPrinted>
  <dcterms:created xsi:type="dcterms:W3CDTF">2023-09-24T08:13:59Z</dcterms:created>
  <dcterms:modified xsi:type="dcterms:W3CDTF">2025-08-26T11:42:10Z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0x010100E23D5120C83A4C49A8A6AB2D008EE75A</vt:lpwstr>
  </property>
</Properties>
</file>